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706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037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976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65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988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769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132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879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761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131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95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1C10-F006-4431-9387-25717FA1561F}" type="datetimeFigureOut">
              <a:rPr lang="th-TH" smtClean="0"/>
              <a:t>30/01/62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6E38-3164-414E-BCFE-394EC3A753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297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92459"/>
              </p:ext>
            </p:extLst>
          </p:nvPr>
        </p:nvGraphicFramePr>
        <p:xfrm>
          <a:off x="1524000" y="1397000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คะแนน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เกรด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80-100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70-79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60-69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50-59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0-49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48656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</Words>
  <Application>Microsoft Office PowerPoint</Application>
  <PresentationFormat>นำเสนอทางหน้าจอ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Golf</dc:creator>
  <cp:lastModifiedBy>Golf</cp:lastModifiedBy>
  <cp:revision>2</cp:revision>
  <dcterms:created xsi:type="dcterms:W3CDTF">2019-01-30T03:45:25Z</dcterms:created>
  <dcterms:modified xsi:type="dcterms:W3CDTF">2019-01-30T05:57:25Z</dcterms:modified>
</cp:coreProperties>
</file>