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7684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3027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6908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5279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3142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0463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3815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9082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039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1624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9398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C0DF-DCE7-4D68-A6F4-E16E83B75603}" type="datetimeFigureOut">
              <a:rPr lang="th-TH" smtClean="0"/>
              <a:pPr/>
              <a:t>17/05/58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6B266-AF23-46CA-A002-A12EE864FD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1733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12968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effectLst/>
                <a:latin typeface="Angsana New"/>
                <a:ea typeface="Times New Roman"/>
              </a:rPr>
              <a:t>ขั้นตอนการทำแม่พิมพ์ยางพารา </a:t>
            </a:r>
            <a:r>
              <a:rPr lang="en-US" b="1" dirty="0" smtClean="0">
                <a:effectLst/>
                <a:latin typeface="Angsana New"/>
                <a:ea typeface="Times New Roman"/>
              </a:rPr>
              <a:t>“</a:t>
            </a:r>
            <a:r>
              <a:rPr lang="th-TH" b="1" dirty="0" smtClean="0">
                <a:effectLst/>
                <a:latin typeface="Angsana New"/>
                <a:ea typeface="Times New Roman"/>
              </a:rPr>
              <a:t>กระปุกออมสิน</a:t>
            </a:r>
            <a:r>
              <a:rPr lang="en-US" b="1" dirty="0" smtClean="0">
                <a:effectLst/>
                <a:latin typeface="Angsana New"/>
                <a:ea typeface="Times New Roman"/>
              </a:rPr>
              <a:t>”</a:t>
            </a:r>
            <a:endParaRPr lang="en-US" sz="4000" dirty="0">
              <a:effectLst/>
              <a:latin typeface="Angsana New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3660938" cy="27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195736" y="5327630"/>
            <a:ext cx="5928139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/>
              <a:t>1.นวด ปั้นดินน้ำมันให้เป็นเส้น มีความยาวพอประมาณ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1802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264696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ขั้นตอนการทำแม่พิมพ์ครอบ</a:t>
            </a:r>
            <a:endParaRPr lang="th-TH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618" y="1916832"/>
            <a:ext cx="3837683" cy="288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835696" y="5062791"/>
            <a:ext cx="59766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/>
              <a:t>1.เตรียมแม่พิมพ์ยางพาราที่ยังไม่ได้ถอดรูปต้นแบบออก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9066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2.แบ่งส่วนแม่พิมพ์ยางพารา อย่างน้อย 2 ส่วนขึ้นไป ขึ้นอยู่กับรูปต้นแบบ</a:t>
            </a:r>
            <a:endParaRPr lang="th-TH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564749" cy="34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802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3.ใช้ดินน้ำมันกั้นส่วนที่ 1 (ชิ้นที่ 1) ตามเส้นที่แบ่งไว้</a:t>
            </a:r>
            <a:endParaRPr lang="th-TH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636757" cy="34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043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3751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4.ทาน้ำมันหล่อลื่น เฉพาะส่วนที่กั้นไว้</a:t>
            </a:r>
            <a:endParaRPr lang="th-TH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392488" cy="330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82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5. ผสมปูนปลาสเตอร์กับน้ำ กวนให้เข้ากันพอกทับ 2 ชั้น ทุกส่วนที่แบ่งไว้ ทีละส่วน</a:t>
            </a:r>
            <a:endParaRPr lang="th-TH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654020" cy="49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097435" cy="23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999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582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6. รอให้แห้งสนิท แกะแม่พิมพ์ครอบออกจากแม่พิมพ์ยางพารา ใช้ไม้แคะเบาๆ ตามแนวรอยต่อแต่ละชิ้น แยกออกจากกันเป็นชิ้นๆ  ระวังอย่าให้แม่พิมพ์ครอบแตก</a:t>
            </a:r>
            <a:endParaRPr lang="th-TH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3024336" cy="22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232" y="2276872"/>
            <a:ext cx="2836714" cy="21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29650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362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7.ถอดแม่พิมพ์ยางพาราออกจากรูปต้นแบบ ขณะถอด</a:t>
            </a:r>
            <a:br>
              <a:rPr lang="th-TH" dirty="0" smtClean="0"/>
            </a:br>
            <a:r>
              <a:rPr lang="th-TH" dirty="0"/>
              <a:t> </a:t>
            </a:r>
            <a:r>
              <a:rPr lang="th-TH" dirty="0" smtClean="0"/>
              <a:t> ค่อยๆดึงออกอย่างช้าๆ ระมัดระวังอย่าให้แม่พิมพ์ยางพาราขาด</a:t>
            </a:r>
            <a:endParaRPr lang="th-TH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9215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8258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69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8.นำไปล้างน้ำ ตัด ตกแต่งส่วนเกินออกให้เรียบร้อย</a:t>
            </a:r>
            <a:endParaRPr lang="th-TH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2504762" cy="18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25050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267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9.นำแม่พิมพ์ยางไปประกอบไว้ในแม่พิมพ์ครอบ</a:t>
            </a:r>
            <a:endParaRPr lang="th-TH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3646389" cy="274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0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10.ชุดแม่พิมพ์ยางพารา-ครอบ พร้อมที่จะนำไปหล่อรูปผลิตภัณฑ์</a:t>
            </a:r>
            <a:endParaRPr lang="th-TH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4132701" cy="31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464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624736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b="1" dirty="0" smtClean="0"/>
              <a:t>รูปต้นแบบวางลงบนแผ่นรองแบบ</a:t>
            </a:r>
            <a:endParaRPr lang="th-TH" sz="4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856" y="2915562"/>
            <a:ext cx="3738047" cy="28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96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92480" cy="1512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/>
            </a:r>
            <a:br>
              <a:rPr lang="th-TH" dirty="0"/>
            </a:br>
            <a:r>
              <a:rPr lang="th-TH" b="1" dirty="0" smtClean="0"/>
              <a:t>3.กั้นดินน้ำมันล้อมรอบรูปต้นแบบ ให้ห่างประมาณ 1 นิ้ว</a:t>
            </a:r>
            <a:br>
              <a:rPr lang="th-TH" b="1" dirty="0" smtClean="0"/>
            </a:br>
            <a:r>
              <a:rPr lang="th-TH" dirty="0" smtClean="0"/>
              <a:t> </a:t>
            </a:r>
            <a:br>
              <a:rPr lang="th-TH" dirty="0" smtClean="0"/>
            </a:b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993447" cy="30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6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4.	เทน้ำยางพาราลงบนรูปต้นแบบเล็กน้อย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276872"/>
            <a:ext cx="4821641" cy="36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82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359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th-TH" dirty="0" smtClean="0"/>
              <a:t>.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ใช้สำลีพันไม้ปลายแหลม ทาให้ทั่วรูปต้นแบบ และแผ่นรองแบบ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4248472" cy="31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94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	ถ้ามีฟองอากาศ ใช้ไม้ปลายแหลมแทงให้แตก</a:t>
            </a:r>
            <a:b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4564749" cy="34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143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7.ทิ้งไว้ให้แห้งสนิท สังเกตน้ำยางจะใสเห็นรูปต้นแบบชัดเจน</a:t>
            </a:r>
            <a:endParaRPr lang="th-TH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4824536" cy="36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682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8.เทน้ำยางพาราลงบนรูปต้นแบบเล็กน้อย (</a:t>
            </a:r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ทำซ้ำข้อ 5-6-7)</a:t>
            </a:r>
            <a:endParaRPr lang="th-TH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4411565" cy="332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34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9.แม่พิมพ์ยางพาราที่แห้งสนิทดีแล้ว พร้อมที่จะนำไปทำแม่พิมพ์ครอบ ในขั้นตอนต่อไป</a:t>
            </a:r>
            <a:endParaRPr lang="th-TH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780773" cy="35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79800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253</Words>
  <Application>Microsoft Office PowerPoint</Application>
  <PresentationFormat>นำเสนอทางหน้าจอ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ขั้นตอนการทำแม่พิมพ์ยางพารา “กระปุกออมสิน”</vt:lpstr>
      <vt:lpstr>รูปต้นแบบวางลงบนแผ่นรองแบบ</vt:lpstr>
      <vt:lpstr>  3.กั้นดินน้ำมันล้อมรอบรูปต้นแบบ ให้ห่างประมาณ 1 นิ้ว   </vt:lpstr>
      <vt:lpstr>4. เทน้ำยางพาราลงบนรูปต้นแบบเล็กน้อย</vt:lpstr>
      <vt:lpstr>5.ใช้สำลีพันไม้ปลายแหลม ทาให้ทั่วรูปต้นแบบ และแผ่นรองแบบ</vt:lpstr>
      <vt:lpstr>  6. ถ้ามีฟองอากาศ ใช้ไม้ปลายแหลมแทงให้แตก   </vt:lpstr>
      <vt:lpstr>7.ทิ้งไว้ให้แห้งสนิท สังเกตน้ำยางจะใสเห็นรูปต้นแบบชัดเจน</vt:lpstr>
      <vt:lpstr>8.เทน้ำยางพาราลงบนรูปต้นแบบเล็กน้อย (ทำซ้ำข้อ 5-6-7)</vt:lpstr>
      <vt:lpstr>9.แม่พิมพ์ยางพาราที่แห้งสนิทดีแล้ว พร้อมที่จะนำไปทำแม่พิมพ์ครอบ ในขั้นตอนต่อไป</vt:lpstr>
      <vt:lpstr>ขั้นตอนการทำแม่พิมพ์ครอบ</vt:lpstr>
      <vt:lpstr>2.แบ่งส่วนแม่พิมพ์ยางพารา อย่างน้อย 2 ส่วนขึ้นไป ขึ้นอยู่กับรูปต้นแบบ</vt:lpstr>
      <vt:lpstr>3.ใช้ดินน้ำมันกั้นส่วนที่ 1 (ชิ้นที่ 1) ตามเส้นที่แบ่งไว้</vt:lpstr>
      <vt:lpstr>4.ทาน้ำมันหล่อลื่น เฉพาะส่วนที่กั้นไว้</vt:lpstr>
      <vt:lpstr>5. ผสมปูนปลาสเตอร์กับน้ำ กวนให้เข้ากันพอกทับ 2 ชั้น ทุกส่วนที่แบ่งไว้ ทีละส่วน</vt:lpstr>
      <vt:lpstr>6. รอให้แห้งสนิท แกะแม่พิมพ์ครอบออกจากแม่พิมพ์ยางพารา ใช้ไม้แคะเบาๆ ตามแนวรอยต่อแต่ละชิ้น แยกออกจากกันเป็นชิ้นๆ  ระวังอย่าให้แม่พิมพ์ครอบแตก</vt:lpstr>
      <vt:lpstr>7.ถอดแม่พิมพ์ยางพาราออกจากรูปต้นแบบ ขณะถอด   ค่อยๆดึงออกอย่างช้าๆ ระมัดระวังอย่าให้แม่พิมพ์ยางพาราขาด</vt:lpstr>
      <vt:lpstr>8.นำไปล้างน้ำ ตัด ตกแต่งส่วนเกินออกให้เรียบร้อย</vt:lpstr>
      <vt:lpstr>9.นำแม่พิมพ์ยางไปประกอบไว้ในแม่พิมพ์ครอบ</vt:lpstr>
      <vt:lpstr>10.ชุดแม่พิมพ์ยางพารา-ครอบ พร้อมที่จะนำไปหล่อรูปผลิตภัณฑ์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ขั้นตอนการทำแม่พิมพ์ยางพารา “กระปุกออมสิน”</dc:title>
  <dc:creator>windows</dc:creator>
  <cp:lastModifiedBy>sk</cp:lastModifiedBy>
  <cp:revision>16</cp:revision>
  <dcterms:created xsi:type="dcterms:W3CDTF">2014-12-08T06:04:12Z</dcterms:created>
  <dcterms:modified xsi:type="dcterms:W3CDTF">2015-05-17T14:11:20Z</dcterms:modified>
</cp:coreProperties>
</file>