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1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4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37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4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997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281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3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712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77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12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15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872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B10A-3FF9-4123-B616-3FEB91E70CA5}" type="datetimeFigureOut">
              <a:rPr lang="th-TH" smtClean="0"/>
              <a:t>03/11/58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0F227-E0E8-43DB-8049-C87F7CEBC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468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787176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988840"/>
            <a:ext cx="82002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การเขียนโปรแกรมอย่างง่ายด้วยโปรแกรม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Scratch</a:t>
            </a:r>
            <a:endParaRPr lang="th-T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pic>
        <p:nvPicPr>
          <p:cNvPr id="1028" name="Picture 4" descr="https://upload.wikimedia.org/wikipedia/commons/thumb/d/d6/Scratch_Logo.svg/2000px-Scratch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614" y="2933150"/>
            <a:ext cx="6137192" cy="206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d/d4/Scratchcat.svg/2000px-Scratchcat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2" y="2960086"/>
            <a:ext cx="2088232" cy="225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20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787176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611560" y="1090646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	โปรแกรม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Scratch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มีความสามารถผลิต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Digital Media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ที่มีศักยภาพเทียบเท่าโปรแกรม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FASH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และ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Switch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โดยที่มีขั้นตอนการทำงานที่ไม่สลับสับซ้อน มีความง่ายต่อการใช้งานมากกว่า โปรแกรม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FASH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และ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Switch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เป็นอย่างมาก เหมาะสำหรับผู้ที่มีประสบการณ์ผลิตสื่อ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Digital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น้อย เมื่อสร้างงานโดย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Scratch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สามารถนำเสนอได้ใน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Moodel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LMS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และ และยังนำเสนอในรูปแบบ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Social Network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ได้ใน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Website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VoiceThread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ได้อีกด้วย</a:t>
            </a:r>
          </a:p>
        </p:txBody>
      </p:sp>
      <p:pic>
        <p:nvPicPr>
          <p:cNvPr id="2050" name="Picture 2" descr="http://www.jhigh.co.uk/ITIntroCourses/S2Courses/ScratchProgramming/Images/image%2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2550021" cy="255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83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787176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75688"/>
            <a:ext cx="825130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58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787176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600900" y="1196752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cs typeface="+mj-cs"/>
              </a:rPr>
              <a:t>	องค์ประกอบหลักๆ ในโปรแกรม </a:t>
            </a:r>
            <a:r>
              <a:rPr lang="en-US" b="1" dirty="0" smtClean="0">
                <a:solidFill>
                  <a:srgbClr val="0070C0"/>
                </a:solidFill>
                <a:cs typeface="+mj-cs"/>
              </a:rPr>
              <a:t>Scratch 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จากรูปสามารถแบ่งออกเป็นสัดส่วนได้ดังนี้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ทูลบาร์และเมนูบาร์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เวที</a:t>
            </a:r>
            <a:r>
              <a:rPr lang="th-TH" b="1" dirty="0" err="1" smtClean="0">
                <a:solidFill>
                  <a:srgbClr val="0070C0"/>
                </a:solidFill>
                <a:cs typeface="+mj-cs"/>
              </a:rPr>
              <a:t>สําหรับ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ตัวละคร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รายการตัวละครและเวที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ข้อมูลของเวทีหรือตัวละครที่ถูกเลือก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พื้นที่</a:t>
            </a:r>
            <a:r>
              <a:rPr lang="th-TH" b="1" dirty="0" err="1" smtClean="0">
                <a:solidFill>
                  <a:srgbClr val="0070C0"/>
                </a:solidFill>
                <a:cs typeface="+mj-cs"/>
              </a:rPr>
              <a:t>สําหรับ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เขียนโปรแกรมสคริปต์ชุดตัวละคร (ฉากหลังเวที) และเสียงประกอบ ของ เวทีหรือตัวละครที่ถูกเลือก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บล็อก</a:t>
            </a:r>
            <a:r>
              <a:rPr lang="th-TH" b="1" dirty="0" err="1" smtClean="0">
                <a:solidFill>
                  <a:srgbClr val="0070C0"/>
                </a:solidFill>
                <a:cs typeface="+mj-cs"/>
              </a:rPr>
              <a:t>คําสั่ง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หมวดต่างๆ ซึ่งแยกตามสีแตกต่างกัน 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0070C0"/>
                </a:solidFill>
                <a:cs typeface="+mj-cs"/>
              </a:rPr>
              <a:t>บล็อก</a:t>
            </a:r>
            <a:r>
              <a:rPr lang="th-TH" b="1" dirty="0" err="1" smtClean="0">
                <a:solidFill>
                  <a:srgbClr val="0070C0"/>
                </a:solidFill>
                <a:cs typeface="+mj-cs"/>
              </a:rPr>
              <a:t>คําสั่ง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ต่างๆ ในหมวดที่ถูกเลือก</a:t>
            </a:r>
            <a:endParaRPr lang="th-TH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800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shion4shop.com/fashion4shop/wp-content/uploads/2015/03/bg-header-i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787176"/>
            <a:ext cx="9144000" cy="10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683568" y="234888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70C0"/>
                </a:solidFill>
                <a:cs typeface="+mj-cs"/>
              </a:rPr>
              <a:t>	เริ่มสร้างงานชิ้นแรกกันเลยดีกว่า</a:t>
            </a:r>
            <a:endParaRPr lang="th-TH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342755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นำเสนอทางหน้าจอ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Golf</dc:creator>
  <cp:lastModifiedBy>Golf</cp:lastModifiedBy>
  <cp:revision>2</cp:revision>
  <dcterms:created xsi:type="dcterms:W3CDTF">2015-11-03T13:39:57Z</dcterms:created>
  <dcterms:modified xsi:type="dcterms:W3CDTF">2015-11-03T14:00:24Z</dcterms:modified>
</cp:coreProperties>
</file>