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158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692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409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999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883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99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932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840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869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140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526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E7951-44C9-4074-BF55-11F756A0DF0A}" type="datetimeFigureOut">
              <a:rPr lang="th-TH" smtClean="0"/>
              <a:t>25/05/58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F323C-D697-47B9-A9A0-C3EA220208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25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4608512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พุทธประวัติ</a:t>
            </a:r>
            <a:endParaRPr lang="th-TH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61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07504" y="5589240"/>
            <a:ext cx="8229600" cy="1143000"/>
          </a:xfrm>
        </p:spPr>
        <p:txBody>
          <a:bodyPr/>
          <a:lstStyle/>
          <a:p>
            <a:r>
              <a:rPr lang="th-TH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ภาพพระนางสิริมหามายาทรงพระสุบิน </a:t>
            </a:r>
            <a:endParaRPr lang="th-T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33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330" y="404664"/>
            <a:ext cx="5005064" cy="1143000"/>
          </a:xfrm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ภาพหลังจากประสูติได้ ๕ วัน </a:t>
            </a:r>
            <a:endParaRPr lang="th-TH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09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715000"/>
            <a:ext cx="6948264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th-TH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ภาพเจ้าชาย</a:t>
            </a:r>
            <a:r>
              <a:rPr lang="th-TH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สิทธัต</a:t>
            </a:r>
            <a:r>
              <a:rPr lang="th-TH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ถะกุมารทรงนั่งสมาธิ </a:t>
            </a:r>
            <a:endParaRPr lang="th-TH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79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906888" cy="1143000"/>
          </a:xfrm>
        </p:spPr>
        <p:txBody>
          <a:bodyPr/>
          <a:lstStyle/>
          <a:p>
            <a:r>
              <a:rPr lang="th-TH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ภาพเจ้าชาย</a:t>
            </a:r>
            <a:r>
              <a:rPr lang="th-TH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สิทธัต</a:t>
            </a:r>
            <a:r>
              <a:rPr lang="th-TH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ถะออกผนวช </a:t>
            </a:r>
            <a:endParaRPr lang="th-T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676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7704" y="5842961"/>
            <a:ext cx="5760640" cy="1026368"/>
          </a:xfrm>
        </p:spPr>
        <p:txBody>
          <a:bodyPr/>
          <a:lstStyle/>
          <a:p>
            <a:r>
              <a:rPr lang="th-TH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ภาพการบำเพ็ญทุกกรกิริยา </a:t>
            </a:r>
            <a:endParaRPr lang="th-T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610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</Words>
  <Application>Microsoft Office PowerPoint</Application>
  <PresentationFormat>นำเสนอทางหน้าจอ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พุทธประวัติ</vt:lpstr>
      <vt:lpstr>ภาพพระนางสิริมหามายาทรงพระสุบิน </vt:lpstr>
      <vt:lpstr>ภาพหลังจากประสูติได้ ๕ วัน </vt:lpstr>
      <vt:lpstr>ภาพเจ้าชายสิทธัตถะกุมารทรงนั่งสมาธิ </vt:lpstr>
      <vt:lpstr>ภาพเจ้าชายสิทธัตถะออกผนวช </vt:lpstr>
      <vt:lpstr>ภาพการบำเพ็ญทุกกรกิริยา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 7</dc:creator>
  <cp:lastModifiedBy>WIN 7</cp:lastModifiedBy>
  <cp:revision>5</cp:revision>
  <dcterms:created xsi:type="dcterms:W3CDTF">2015-05-16T15:48:27Z</dcterms:created>
  <dcterms:modified xsi:type="dcterms:W3CDTF">2015-05-25T07:11:37Z</dcterms:modified>
</cp:coreProperties>
</file>