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71" r:id="rId4"/>
    <p:sldId id="272" r:id="rId5"/>
    <p:sldId id="264" r:id="rId6"/>
    <p:sldId id="268" r:id="rId7"/>
    <p:sldId id="269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85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994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282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5544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530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884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244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1526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1344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5737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078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2443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7224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7637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660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664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494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224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650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87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234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759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999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A5B4-F352-4D1B-B278-080C9E6DFCBF}" type="datetimeFigureOut">
              <a:rPr lang="th-TH" smtClean="0"/>
              <a:t>26/11/57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68A9-8FE2-4631-9EAC-140DA6F3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94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8134672" cy="1109985"/>
          </a:xfrm>
        </p:spPr>
        <p:txBody>
          <a:bodyPr>
            <a:noAutofit/>
          </a:bodyPr>
          <a:lstStyle/>
          <a:p>
            <a:r>
              <a:rPr lang="th-TH" sz="6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อิเล็กโทรไลต์</a:t>
            </a:r>
            <a:r>
              <a:rPr lang="th-TH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</a:t>
            </a:r>
            <a:r>
              <a:rPr lang="th-TH" sz="6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นอนอิ</a:t>
            </a:r>
            <a:r>
              <a:rPr lang="th-TH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เล็กโทร</a:t>
            </a:r>
            <a:r>
              <a:rPr lang="th-TH" sz="6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ไลต์</a:t>
            </a:r>
            <a:endParaRPr lang="th-TH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016" y="26621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5" name="ชื่อเรื่อง 2"/>
          <p:cNvSpPr txBox="1">
            <a:spLocks/>
          </p:cNvSpPr>
          <p:nvPr/>
        </p:nvSpPr>
        <p:spPr>
          <a:xfrm>
            <a:off x="755576" y="2708920"/>
            <a:ext cx="81346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(Electrolyte and Non-Electrolyte)</a:t>
            </a:r>
            <a:endParaRPr lang="th-TH" sz="6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30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24" y="1984772"/>
            <a:ext cx="867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ตัวถูกละลายในสารละลายที่มีน้ำเป็นตัวทำละลายแบ่งเป็น 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2 </a:t>
            </a:r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ชนิด คือ</a:t>
            </a:r>
            <a:endParaRPr lang="th-TH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2"/>
          <p:cNvSpPr txBox="1">
            <a:spLocks/>
          </p:cNvSpPr>
          <p:nvPr/>
        </p:nvSpPr>
        <p:spPr>
          <a:xfrm>
            <a:off x="474562" y="980728"/>
            <a:ext cx="8134672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อิเล็กโทรไลต์</a:t>
            </a:r>
            <a:r>
              <a:rPr lang="th-TH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</a:t>
            </a:r>
            <a:r>
              <a:rPr lang="th-TH" sz="6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นอนอิ</a:t>
            </a:r>
            <a:r>
              <a:rPr lang="th-TH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เล็กโทร</a:t>
            </a:r>
            <a:r>
              <a:rPr lang="th-TH" sz="6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ไลต์</a:t>
            </a:r>
            <a:endParaRPr lang="th-TH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" y="26621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7" name="ดาว 8 แฉก 6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2</a:t>
            </a:r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27584" y="3554432"/>
            <a:ext cx="6136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1.สาร</a:t>
            </a:r>
            <a:r>
              <a:rPr lang="th-TH" sz="4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อิเล็กโทร</a:t>
            </a:r>
            <a:r>
              <a:rPr lang="th-TH" sz="4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ไลต์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(electrolyte)</a:t>
            </a:r>
            <a:r>
              <a:rPr lang="th-TH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dirty="0">
              <a:solidFill>
                <a:srgbClr val="FF0066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34602" y="4581128"/>
            <a:ext cx="7553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2.สาร</a:t>
            </a:r>
            <a:r>
              <a:rPr lang="th-TH" sz="48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นอนอิ</a:t>
            </a:r>
            <a:r>
              <a:rPr lang="th-TH" sz="4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เล็กโทร</a:t>
            </a:r>
            <a:r>
              <a:rPr lang="th-TH" sz="48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ไลต์</a:t>
            </a:r>
            <a:r>
              <a:rPr lang="th-TH" sz="4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Non-electrolyte)</a:t>
            </a:r>
            <a:endParaRPr lang="th-TH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7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230832" y="836712"/>
            <a:ext cx="358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</a:t>
            </a:r>
            <a:r>
              <a:rPr lang="th-TH" sz="5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อิเล็กโทรไลต์</a:t>
            </a:r>
            <a:endParaRPr lang="th-TH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14372" y="1853952"/>
            <a:ext cx="8568952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th-TH" sz="4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อิเล็กโทรไลต์</a:t>
            </a:r>
            <a:r>
              <a:rPr lang="th-TH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หมายถึงสารประกอบที่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นำไฟฟ้า</a:t>
            </a:r>
            <a:r>
              <a:rPr lang="th-TH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ได้เมื่อ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หลอมเหลว</a:t>
            </a:r>
            <a:r>
              <a:rPr lang="th-TH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หรือเป็น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สารละลาย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51520" y="3429000"/>
            <a:ext cx="8568952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การนำไฟฟ้าเกิดขึ้นเนื่องจากสาร</a:t>
            </a:r>
            <a:r>
              <a:rPr lang="th-TH" sz="4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อิเล็กโทรไลต์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แตกตัวเป็นไอออน </a:t>
            </a:r>
            <a:r>
              <a:rPr lang="th-TH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เคลื่อนที่ได้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88441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HCl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+ H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O(l)             H</a:t>
            </a:r>
            <a:r>
              <a:rPr lang="en-US" sz="4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  +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Cl</a:t>
            </a:r>
            <a:r>
              <a:rPr lang="en-US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5355794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NaOH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(s)               Na</a:t>
            </a:r>
            <a:r>
              <a:rPr lang="en-US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+ OH</a:t>
            </a:r>
            <a:r>
              <a:rPr lang="en-US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5940569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NaCl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(s)            Na</a:t>
            </a:r>
            <a:r>
              <a:rPr lang="en-US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  +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Cl</a:t>
            </a:r>
            <a:r>
              <a:rPr lang="en-US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0" name="ลูกศรเชื่อมต่อแบบตรง 19"/>
          <p:cNvCxnSpPr/>
          <p:nvPr/>
        </p:nvCxnSpPr>
        <p:spPr>
          <a:xfrm>
            <a:off x="3491880" y="5188374"/>
            <a:ext cx="651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>
            <a:off x="2265133" y="5740514"/>
            <a:ext cx="8588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>
            <a:off x="1835696" y="6364274"/>
            <a:ext cx="8588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16" y="26621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2" name="ดาว 8 แฉก 11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30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179512" y="1124744"/>
            <a:ext cx="5328592" cy="859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5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</a:t>
            </a:r>
            <a:r>
              <a:rPr lang="th-TH" sz="54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นอนอิ</a:t>
            </a:r>
            <a:r>
              <a:rPr lang="th-TH" sz="5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เล็กโทร</a:t>
            </a:r>
            <a:r>
              <a:rPr lang="th-TH" sz="54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ไลต์</a:t>
            </a:r>
            <a:endParaRPr lang="th-TH" sz="5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702332" y="2636912"/>
            <a:ext cx="8190148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th-TH" sz="4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นอนอิ</a:t>
            </a:r>
            <a:r>
              <a:rPr lang="th-TH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เล็กโทร</a:t>
            </a:r>
            <a:r>
              <a:rPr lang="th-TH" sz="4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ไลต์</a:t>
            </a:r>
            <a:r>
              <a:rPr lang="th-TH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หมายถึงสารประกอบที่</a:t>
            </a:r>
          </a:p>
          <a:p>
            <a:pPr algn="l"/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ไม่นำไฟฟ้า เมื่อหลอมเหลวหรือเป็นสารละลาย </a:t>
            </a: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เนื่องจาก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ไม่สามารถแตกตัวเป็นไอออนได้  </a:t>
            </a: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เช่น</a:t>
            </a:r>
          </a:p>
          <a:p>
            <a:pPr algn="l"/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น้ำบริสุทธิ์ น้ำเชื่อม น้ำตาล  เอ</a:t>
            </a:r>
            <a:r>
              <a:rPr lang="th-TH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ทานอล</a:t>
            </a: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และสารละลายยู</a:t>
            </a:r>
            <a:r>
              <a:rPr lang="th-TH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เรีย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" y="26621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30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2195736" y="3284984"/>
            <a:ext cx="8568952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h-TH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" y="26621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79512" y="1120676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4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เครื่องมือ</a:t>
            </a: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ที่บอกความแตกต่างระหว่างสาร</a:t>
            </a:r>
            <a:r>
              <a:rPr lang="th-TH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อิเล็กโทรไลต์</a:t>
            </a: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กับ</a:t>
            </a:r>
            <a:r>
              <a:rPr lang="th-TH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นอนอิ</a:t>
            </a: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เล็กโทร</a:t>
            </a:r>
            <a:r>
              <a:rPr lang="th-TH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ไลต์</a:t>
            </a: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คือ </a:t>
            </a:r>
            <a:r>
              <a:rPr lang="th-TH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ใช้ 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เครื่องตรวจ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การนำไฟฟ้า</a:t>
            </a:r>
            <a:r>
              <a:rPr lang="th-TH" sz="48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แล้ว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เปรียบเทียบความสว่างของหลอดไฟ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71600" y="5661248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ถ้า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หลอดไฟไม่สว่าง แสดง</a:t>
            </a:r>
            <a:r>
              <a:rPr lang="th-TH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ว่าสารตัวอย่าง</a:t>
            </a:r>
            <a:br>
              <a:rPr lang="th-TH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เป็น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</a:t>
            </a:r>
            <a:r>
              <a:rPr lang="th-TH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นอนอิ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เล็กโทร</a:t>
            </a:r>
            <a:r>
              <a:rPr lang="th-TH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ไลต์</a:t>
            </a:r>
            <a:endParaRPr lang="th-TH" sz="3600" dirty="0">
              <a:solidFill>
                <a:srgbClr val="0000FF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71601" y="3212976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ถ้าหลอดไฟสว่าง มาก แสดงว่าสารตัวอย่าง</a:t>
            </a:r>
            <a:br>
              <a:rPr lang="th-TH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เป็นสาร</a:t>
            </a:r>
            <a:r>
              <a:rPr lang="th-TH" sz="40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อิเล็กโทรไลต์</a:t>
            </a:r>
            <a:r>
              <a:rPr lang="th-TH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แก่</a:t>
            </a:r>
            <a:endParaRPr lang="th-TH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48581" y="4509120"/>
            <a:ext cx="68637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ถ้า</a:t>
            </a:r>
            <a:r>
              <a:rPr lang="th-TH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หลอดไฟสว่างน้อยแสดงว่าสาร</a:t>
            </a:r>
            <a:r>
              <a:rPr lang="th-TH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</a:t>
            </a:r>
            <a:br>
              <a:rPr lang="th-TH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เป็น</a:t>
            </a:r>
            <a:r>
              <a:rPr lang="th-TH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</a:t>
            </a:r>
            <a:r>
              <a:rPr lang="th-TH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อิเล็กโทรไลต์</a:t>
            </a:r>
            <a:r>
              <a:rPr lang="th-TH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อ่อน</a:t>
            </a:r>
          </a:p>
        </p:txBody>
      </p:sp>
      <p:sp>
        <p:nvSpPr>
          <p:cNvPr id="8" name="ดาว 8 แฉก 7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307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13" y="1140465"/>
            <a:ext cx="1708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สรุป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252219"/>
            <a:ext cx="8820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เกลือ ส่วนมาก</a:t>
            </a:r>
            <a:r>
              <a:rPr lang="th-TH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เป็นอิ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เล็กโทร</a:t>
            </a:r>
            <a:r>
              <a:rPr lang="th-TH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ไลต์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แก่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กรด ส่วนมาก</a:t>
            </a:r>
            <a:r>
              <a:rPr lang="th-TH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เป็นอิ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เล็กโทร</a:t>
            </a:r>
            <a:r>
              <a:rPr lang="th-TH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ไลต์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อ่อน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เบสของโลหะหมู่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IA 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IIA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</a:t>
            </a:r>
            <a:r>
              <a:rPr lang="th-TH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เป็นอิ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เล็กโทร</a:t>
            </a:r>
            <a:r>
              <a:rPr lang="th-TH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ไลต์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แก่  ส่วนแอมโมเนียเป็นเบสอ่อน</a:t>
            </a:r>
          </a:p>
          <a:p>
            <a:pPr marL="457200" indent="-457200">
              <a:buFont typeface="Arial" pitchFamily="34" charset="0"/>
              <a:buChar char="•"/>
            </a:pPr>
            <a:endParaRPr lang="th-TH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Arial" pitchFamily="34" charset="0"/>
              <a:buChar char="•"/>
            </a:pP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" y="26621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6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30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376</Words>
  <Application>Microsoft Office PowerPoint</Application>
  <PresentationFormat>นำเสนอทางหน้าจอ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8" baseType="lpstr">
      <vt:lpstr>ชุดรูปแบบของ Office</vt:lpstr>
      <vt:lpstr>1_ชุดรูปแบบของ Office</vt:lpstr>
      <vt:lpstr>อิเล็กโทรไลต์และนอนอิเล็กโทรไลต์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dumrongsak</dc:creator>
  <cp:lastModifiedBy>Windows User</cp:lastModifiedBy>
  <cp:revision>25</cp:revision>
  <dcterms:created xsi:type="dcterms:W3CDTF">2011-10-11T13:49:47Z</dcterms:created>
  <dcterms:modified xsi:type="dcterms:W3CDTF">2014-11-26T10:18:11Z</dcterms:modified>
</cp:coreProperties>
</file>