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handoutMasterIdLst>
    <p:handoutMasterId r:id="rId8"/>
  </p:handout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797675" cy="99282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4660"/>
  </p:normalViewPr>
  <p:slideViewPr>
    <p:cSldViewPr>
      <p:cViewPr varScale="1">
        <p:scale>
          <a:sx n="87" d="100"/>
          <a:sy n="87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D60E7-0055-4E02-AF61-253E2E2C56CD}" type="datetimeFigureOut">
              <a:rPr lang="th-TH" smtClean="0"/>
              <a:t>28/10/58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C7243B-25DB-4BC1-9147-D1F66FD48B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0229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C299199-720E-46F4-A675-4697772B59C1}" type="datetimeFigureOut">
              <a:rPr lang="th-TH" smtClean="0"/>
              <a:t>28/10/58</a:t>
            </a:fld>
            <a:endParaRPr lang="th-TH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C71A976-93E8-4235-9E62-6B4A5E1803AB}" type="slidenum">
              <a:rPr lang="th-TH" smtClean="0"/>
              <a:t>‹#›</a:t>
            </a:fld>
            <a:endParaRPr lang="th-TH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9199-720E-46F4-A675-4697772B59C1}" type="datetimeFigureOut">
              <a:rPr lang="th-TH" smtClean="0"/>
              <a:t>28/10/58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A976-93E8-4235-9E62-6B4A5E1803A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9199-720E-46F4-A675-4697772B59C1}" type="datetimeFigureOut">
              <a:rPr lang="th-TH" smtClean="0"/>
              <a:t>28/10/58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A976-93E8-4235-9E62-6B4A5E1803A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9199-720E-46F4-A675-4697772B59C1}" type="datetimeFigureOut">
              <a:rPr lang="th-TH" smtClean="0"/>
              <a:t>28/10/58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A976-93E8-4235-9E62-6B4A5E1803A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9199-720E-46F4-A675-4697772B59C1}" type="datetimeFigureOut">
              <a:rPr lang="th-TH" smtClean="0"/>
              <a:t>28/10/58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A976-93E8-4235-9E62-6B4A5E1803A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9199-720E-46F4-A675-4697772B59C1}" type="datetimeFigureOut">
              <a:rPr lang="th-TH" smtClean="0"/>
              <a:t>28/10/58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A976-93E8-4235-9E62-6B4A5E1803AB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9199-720E-46F4-A675-4697772B59C1}" type="datetimeFigureOut">
              <a:rPr lang="th-TH" smtClean="0"/>
              <a:t>28/10/58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A976-93E8-4235-9E62-6B4A5E1803A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9199-720E-46F4-A675-4697772B59C1}" type="datetimeFigureOut">
              <a:rPr lang="th-TH" smtClean="0"/>
              <a:t>28/10/58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A976-93E8-4235-9E62-6B4A5E1803A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9199-720E-46F4-A675-4697772B59C1}" type="datetimeFigureOut">
              <a:rPr lang="th-TH" smtClean="0"/>
              <a:t>28/10/58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A976-93E8-4235-9E62-6B4A5E1803A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9199-720E-46F4-A675-4697772B59C1}" type="datetimeFigureOut">
              <a:rPr lang="th-TH" smtClean="0"/>
              <a:t>28/10/58</a:t>
            </a:fld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A976-93E8-4235-9E62-6B4A5E1803AB}" type="slidenum">
              <a:rPr lang="th-TH" smtClean="0"/>
              <a:t>‹#›</a:t>
            </a:fld>
            <a:endParaRPr lang="th-TH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99199-720E-46F4-A675-4697772B59C1}" type="datetimeFigureOut">
              <a:rPr lang="th-TH" smtClean="0"/>
              <a:t>28/10/58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A976-93E8-4235-9E62-6B4A5E1803A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C299199-720E-46F4-A675-4697772B59C1}" type="datetimeFigureOut">
              <a:rPr lang="th-TH" smtClean="0"/>
              <a:t>28/10/58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C71A976-93E8-4235-9E62-6B4A5E1803AB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600" y="2951947"/>
            <a:ext cx="67687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b="1" cap="all" dirty="0"/>
              <a:t>ADJECTIVES </a:t>
            </a:r>
            <a:endParaRPr lang="en-US" b="1" cap="all" dirty="0" smtClean="0"/>
          </a:p>
          <a:p>
            <a:pPr algn="ctr" fontAlgn="base"/>
            <a:r>
              <a:rPr lang="en-US" b="1" cap="all" dirty="0" smtClean="0"/>
              <a:t>ENDING </a:t>
            </a:r>
          </a:p>
          <a:p>
            <a:pPr algn="ctr" fontAlgn="base"/>
            <a:r>
              <a:rPr lang="en-US" b="1" cap="all" dirty="0" smtClean="0"/>
              <a:t>WITH </a:t>
            </a:r>
            <a:r>
              <a:rPr lang="en-US" b="1" cap="all" dirty="0"/>
              <a:t>–ED AND -ING</a:t>
            </a:r>
          </a:p>
        </p:txBody>
      </p:sp>
    </p:spTree>
    <p:extLst>
      <p:ext uri="{BB962C8B-B14F-4D97-AF65-F5344CB8AC3E}">
        <p14:creationId xmlns:p14="http://schemas.microsoft.com/office/powerpoint/2010/main" val="2384126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052736"/>
            <a:ext cx="79928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/>
              <a:t>โดยทั่วไปแล้ว </a:t>
            </a:r>
            <a:r>
              <a:rPr lang="fr-FR" dirty="0"/>
              <a:t>Adjective </a:t>
            </a:r>
            <a:r>
              <a:rPr lang="th-TH" dirty="0"/>
              <a:t>ทำหน้าที่อธิบายขยายความคำนามในประโยคว่ามีลักษณะอย่างไร  เช่น </a:t>
            </a:r>
            <a:r>
              <a:rPr lang="fr-FR" dirty="0" err="1"/>
              <a:t>red</a:t>
            </a:r>
            <a:r>
              <a:rPr lang="fr-FR" dirty="0"/>
              <a:t>, </a:t>
            </a:r>
            <a:r>
              <a:rPr lang="fr-FR" dirty="0" err="1"/>
              <a:t>tall</a:t>
            </a:r>
            <a:r>
              <a:rPr lang="fr-FR" dirty="0"/>
              <a:t>, short, long, hot,  cold  </a:t>
            </a:r>
            <a:r>
              <a:rPr lang="th-TH" dirty="0"/>
              <a:t>เป็น</a:t>
            </a:r>
            <a:r>
              <a:rPr lang="th-TH" dirty="0" smtClean="0"/>
              <a:t>ต้น</a:t>
            </a:r>
          </a:p>
          <a:p>
            <a:endParaRPr lang="th-TH" dirty="0"/>
          </a:p>
          <a:p>
            <a:r>
              <a:rPr lang="th-TH" dirty="0" smtClean="0"/>
              <a:t>- </a:t>
            </a:r>
            <a:r>
              <a:rPr lang="fr-FR" dirty="0" smtClean="0"/>
              <a:t>He </a:t>
            </a:r>
            <a:r>
              <a:rPr lang="fr-FR" dirty="0" err="1"/>
              <a:t>wears</a:t>
            </a:r>
            <a:r>
              <a:rPr lang="fr-FR" dirty="0"/>
              <a:t> white </a:t>
            </a:r>
            <a:r>
              <a:rPr lang="fr-FR" dirty="0" err="1"/>
              <a:t>shirt</a:t>
            </a:r>
            <a:r>
              <a:rPr lang="fr-FR" dirty="0"/>
              <a:t>. </a:t>
            </a:r>
            <a:endParaRPr lang="fr-FR" dirty="0" smtClean="0"/>
          </a:p>
          <a:p>
            <a:r>
              <a:rPr lang="th-TH" dirty="0" smtClean="0"/>
              <a:t>- </a:t>
            </a:r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/>
              <a:t>has a </a:t>
            </a:r>
            <a:r>
              <a:rPr lang="fr-FR" dirty="0" err="1"/>
              <a:t>red</a:t>
            </a:r>
            <a:r>
              <a:rPr lang="fr-FR" dirty="0"/>
              <a:t> car.</a:t>
            </a:r>
          </a:p>
          <a:p>
            <a:r>
              <a:rPr lang="th-TH" dirty="0" smtClean="0"/>
              <a:t>-</a:t>
            </a:r>
            <a:r>
              <a:rPr lang="fr-FR" dirty="0" err="1" smtClean="0"/>
              <a:t>My</a:t>
            </a:r>
            <a:r>
              <a:rPr lang="fr-FR" dirty="0" smtClean="0"/>
              <a:t> </a:t>
            </a:r>
            <a:r>
              <a:rPr lang="fr-FR" dirty="0" err="1"/>
              <a:t>shoes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black.  </a:t>
            </a:r>
            <a:endParaRPr lang="th-TH" dirty="0" smtClean="0"/>
          </a:p>
          <a:p>
            <a:endParaRPr lang="th-TH" dirty="0"/>
          </a:p>
          <a:p>
            <a:r>
              <a:rPr lang="th-TH" b="1" dirty="0" smtClean="0"/>
              <a:t>*แต่</a:t>
            </a:r>
            <a:r>
              <a:rPr lang="th-TH" b="1" dirty="0"/>
              <a:t>ก็มี </a:t>
            </a:r>
            <a:r>
              <a:rPr lang="fr-FR" b="1" dirty="0"/>
              <a:t>adjective </a:t>
            </a:r>
            <a:r>
              <a:rPr lang="th-TH" b="1" dirty="0"/>
              <a:t>บางคำที่ยืมมาจากคำกริยา และทำการเปลี่ยนรูปเป็น </a:t>
            </a:r>
            <a:r>
              <a:rPr lang="fr-FR" b="1" dirty="0"/>
              <a:t>adjective </a:t>
            </a:r>
            <a:r>
              <a:rPr lang="th-TH" b="1" dirty="0"/>
              <a:t>โดยการเติมคำกริยาด้วย </a:t>
            </a:r>
            <a:r>
              <a:rPr lang="fr-FR" b="1" dirty="0" err="1"/>
              <a:t>ed</a:t>
            </a:r>
            <a:r>
              <a:rPr lang="fr-FR" b="1" dirty="0"/>
              <a:t> </a:t>
            </a:r>
            <a:r>
              <a:rPr lang="th-TH" b="1" dirty="0"/>
              <a:t>หรือ </a:t>
            </a:r>
            <a:r>
              <a:rPr lang="fr-FR" b="1" dirty="0" err="1"/>
              <a:t>ing</a:t>
            </a:r>
            <a:r>
              <a:rPr lang="fr-FR" b="1" dirty="0"/>
              <a:t> </a:t>
            </a:r>
            <a:r>
              <a:rPr lang="th-TH" b="1" dirty="0"/>
              <a:t>แล้วให้ความหมายในรูปแบบใหม่ โดยวิธีใช้ที่แตกต่าง</a:t>
            </a:r>
            <a:r>
              <a:rPr lang="th-TH" b="1" dirty="0" smtClean="0"/>
              <a:t>กัน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30249926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764704"/>
            <a:ext cx="820891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th-TH" dirty="0" smtClean="0"/>
              <a:t>คำ </a:t>
            </a:r>
            <a:r>
              <a:rPr lang="fr-FR" dirty="0"/>
              <a:t>Adjective </a:t>
            </a:r>
            <a:r>
              <a:rPr lang="th-TH" dirty="0"/>
              <a:t>ที่ลงท้ายด้วย -</a:t>
            </a:r>
            <a:r>
              <a:rPr lang="fr-FR" dirty="0" err="1"/>
              <a:t>ed</a:t>
            </a:r>
            <a:r>
              <a:rPr lang="fr-FR" dirty="0"/>
              <a:t> </a:t>
            </a:r>
            <a:r>
              <a:rPr lang="th-TH" dirty="0"/>
              <a:t>ใช้แสดงอารมณ์ความรู้สึก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th-TH" dirty="0" smtClean="0"/>
              <a:t>บุคคล</a:t>
            </a:r>
            <a:r>
              <a:rPr lang="th-TH" dirty="0"/>
              <a:t>หรือสิ่งนั้นประสบกับความรู้สึกนั้น</a:t>
            </a:r>
            <a:r>
              <a:rPr lang="th-TH" dirty="0" smtClean="0"/>
              <a:t>โดยตรง</a:t>
            </a:r>
            <a:r>
              <a:rPr lang="en-US" dirty="0" smtClean="0"/>
              <a:t>)</a:t>
            </a:r>
            <a:endParaRPr lang="th-TH" dirty="0" smtClean="0"/>
          </a:p>
          <a:p>
            <a:r>
              <a:rPr lang="th-TH" dirty="0" smtClean="0"/>
              <a:t>เช่น (</a:t>
            </a:r>
            <a:r>
              <a:rPr lang="fr-FR" dirty="0" err="1"/>
              <a:t>bored</a:t>
            </a:r>
            <a:r>
              <a:rPr lang="fr-FR" dirty="0" smtClean="0"/>
              <a:t>)</a:t>
            </a:r>
            <a:r>
              <a:rPr lang="th-TH" dirty="0" smtClean="0"/>
              <a:t> รู้สึกเบื่อ</a:t>
            </a:r>
            <a:r>
              <a:rPr lang="fr-FR" dirty="0" smtClean="0"/>
              <a:t>, </a:t>
            </a:r>
            <a:r>
              <a:rPr lang="th-TH" dirty="0" smtClean="0"/>
              <a:t>(</a:t>
            </a:r>
            <a:r>
              <a:rPr lang="fr-FR" dirty="0" err="1"/>
              <a:t>annoyed</a:t>
            </a:r>
            <a:r>
              <a:rPr lang="fr-FR" dirty="0" smtClean="0"/>
              <a:t>)</a:t>
            </a:r>
            <a:r>
              <a:rPr lang="th-TH" dirty="0" smtClean="0"/>
              <a:t> รู้สึกรำคาญ</a:t>
            </a:r>
            <a:r>
              <a:rPr lang="fr-FR" dirty="0" smtClean="0"/>
              <a:t>, </a:t>
            </a:r>
            <a:endParaRPr lang="th-TH" dirty="0" smtClean="0"/>
          </a:p>
          <a:p>
            <a:r>
              <a:rPr lang="th-TH" dirty="0" smtClean="0"/>
              <a:t>(</a:t>
            </a:r>
            <a:r>
              <a:rPr lang="fr-FR" dirty="0" err="1" smtClean="0"/>
              <a:t>interested</a:t>
            </a:r>
            <a:r>
              <a:rPr lang="fr-FR" dirty="0" smtClean="0"/>
              <a:t>) </a:t>
            </a:r>
            <a:r>
              <a:rPr lang="th-TH" dirty="0" smtClean="0"/>
              <a:t>รู้สึกสนใจ</a:t>
            </a:r>
          </a:p>
          <a:p>
            <a:endParaRPr lang="th-TH" dirty="0"/>
          </a:p>
          <a:p>
            <a:pPr marL="457200" indent="-457200">
              <a:buFontTx/>
              <a:buChar char="-"/>
            </a:pPr>
            <a:r>
              <a:rPr lang="fr-FR" dirty="0" err="1" smtClean="0"/>
              <a:t>I’m</a:t>
            </a:r>
            <a:r>
              <a:rPr lang="fr-FR" dirty="0" smtClean="0"/>
              <a:t> </a:t>
            </a:r>
            <a:r>
              <a:rPr lang="fr-FR" dirty="0" err="1"/>
              <a:t>bored</a:t>
            </a:r>
            <a:r>
              <a:rPr lang="fr-FR" dirty="0" smtClean="0"/>
              <a:t>.</a:t>
            </a:r>
            <a:endParaRPr lang="th-TH" dirty="0" smtClean="0"/>
          </a:p>
          <a:p>
            <a:endParaRPr lang="fr-FR" dirty="0"/>
          </a:p>
          <a:p>
            <a:pPr marL="457200" indent="-457200">
              <a:buFontTx/>
              <a:buChar char="-"/>
            </a:pPr>
            <a:r>
              <a:rPr lang="fr-FR" dirty="0" err="1" smtClean="0"/>
              <a:t>I’m</a:t>
            </a:r>
            <a:r>
              <a:rPr lang="fr-FR" dirty="0" smtClean="0"/>
              <a:t> </a:t>
            </a:r>
            <a:r>
              <a:rPr lang="fr-FR" dirty="0" err="1"/>
              <a:t>so</a:t>
            </a:r>
            <a:r>
              <a:rPr lang="fr-FR" dirty="0"/>
              <a:t> </a:t>
            </a:r>
            <a:r>
              <a:rPr lang="fr-FR" dirty="0" err="1" smtClean="0"/>
              <a:t>exited</a:t>
            </a:r>
            <a:r>
              <a:rPr lang="fr-FR" dirty="0" smtClean="0"/>
              <a:t>!</a:t>
            </a:r>
            <a:endParaRPr lang="th-TH" dirty="0" smtClean="0"/>
          </a:p>
          <a:p>
            <a:endParaRPr lang="fr-FR" dirty="0"/>
          </a:p>
          <a:p>
            <a:pPr marL="457200" indent="-457200">
              <a:buFontTx/>
              <a:buChar char="-"/>
            </a:pPr>
            <a:r>
              <a:rPr lang="fr-FR" dirty="0" err="1" smtClean="0"/>
              <a:t>I’m</a:t>
            </a:r>
            <a:r>
              <a:rPr lang="fr-FR" dirty="0" smtClean="0"/>
              <a:t> </a:t>
            </a:r>
            <a:r>
              <a:rPr lang="fr-FR" dirty="0" err="1"/>
              <a:t>so</a:t>
            </a:r>
            <a:r>
              <a:rPr lang="fr-FR" dirty="0"/>
              <a:t> </a:t>
            </a:r>
            <a:r>
              <a:rPr lang="fr-FR" dirty="0" err="1"/>
              <a:t>scared</a:t>
            </a:r>
            <a:r>
              <a:rPr lang="fr-FR" dirty="0" smtClean="0"/>
              <a:t>.</a:t>
            </a:r>
            <a:endParaRPr lang="th-TH" dirty="0" smtClean="0"/>
          </a:p>
          <a:p>
            <a:endParaRPr lang="fr-FR" dirty="0"/>
          </a:p>
          <a:p>
            <a:pPr marL="457200" indent="-457200">
              <a:buFontTx/>
              <a:buChar char="-"/>
            </a:pPr>
            <a:r>
              <a:rPr lang="fr-FR" dirty="0" err="1" smtClean="0"/>
              <a:t>I’m</a:t>
            </a:r>
            <a:r>
              <a:rPr lang="fr-FR" dirty="0"/>
              <a:t>  </a:t>
            </a:r>
            <a:r>
              <a:rPr lang="fr-FR" dirty="0" err="1"/>
              <a:t>interested</a:t>
            </a:r>
            <a:r>
              <a:rPr lang="fr-FR" dirty="0"/>
              <a:t> in sports</a:t>
            </a:r>
            <a:r>
              <a:rPr lang="fr-FR" dirty="0" smtClean="0"/>
              <a:t>.</a:t>
            </a:r>
            <a:endParaRPr lang="th-TH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2281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548680"/>
            <a:ext cx="813690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 smtClean="0"/>
          </a:p>
          <a:p>
            <a:r>
              <a:rPr lang="th-TH" dirty="0" smtClean="0"/>
              <a:t>2</a:t>
            </a:r>
            <a:r>
              <a:rPr lang="th-TH" dirty="0"/>
              <a:t>. คำ </a:t>
            </a:r>
            <a:r>
              <a:rPr lang="fr-FR" dirty="0"/>
              <a:t>Adjective </a:t>
            </a:r>
            <a:r>
              <a:rPr lang="th-TH" dirty="0"/>
              <a:t>ที่ลงท้ายด้วย -</a:t>
            </a:r>
            <a:r>
              <a:rPr lang="fr-FR" dirty="0" err="1"/>
              <a:t>ing</a:t>
            </a:r>
            <a:r>
              <a:rPr lang="fr-FR" dirty="0"/>
              <a:t>  </a:t>
            </a:r>
            <a:r>
              <a:rPr lang="th-TH" dirty="0"/>
              <a:t>ใช้อธิบายความ</a:t>
            </a:r>
            <a:r>
              <a:rPr lang="th-TH" dirty="0" smtClean="0"/>
              <a:t>ความรู้สึก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th-TH" dirty="0" smtClean="0"/>
              <a:t>บุคคลหรือ</a:t>
            </a:r>
            <a:r>
              <a:rPr lang="th-TH" dirty="0"/>
              <a:t>สิ่งนั้นเป็นตัวที่ก่อให้เกิด</a:t>
            </a:r>
            <a:r>
              <a:rPr lang="th-TH" dirty="0" smtClean="0"/>
              <a:t>ผล</a:t>
            </a:r>
            <a:r>
              <a:rPr lang="en-US" dirty="0" smtClean="0"/>
              <a:t>)</a:t>
            </a:r>
            <a:r>
              <a:rPr lang="th-TH" dirty="0" smtClean="0"/>
              <a:t> </a:t>
            </a:r>
          </a:p>
          <a:p>
            <a:r>
              <a:rPr lang="th-TH" dirty="0" smtClean="0"/>
              <a:t>เช่น (</a:t>
            </a:r>
            <a:r>
              <a:rPr lang="fr-FR" dirty="0" err="1"/>
              <a:t>boring</a:t>
            </a:r>
            <a:r>
              <a:rPr lang="fr-FR" dirty="0" smtClean="0"/>
              <a:t>)</a:t>
            </a:r>
            <a:r>
              <a:rPr lang="th-TH" dirty="0" smtClean="0"/>
              <a:t> น่าเบื่อ</a:t>
            </a:r>
            <a:r>
              <a:rPr lang="fr-FR" dirty="0" smtClean="0"/>
              <a:t>, </a:t>
            </a:r>
            <a:r>
              <a:rPr lang="th-TH" dirty="0" smtClean="0"/>
              <a:t>(</a:t>
            </a:r>
            <a:r>
              <a:rPr lang="fr-FR" dirty="0" err="1" smtClean="0"/>
              <a:t>annoying</a:t>
            </a:r>
            <a:r>
              <a:rPr lang="fr-FR" dirty="0" smtClean="0"/>
              <a:t>) </a:t>
            </a:r>
            <a:r>
              <a:rPr lang="th-TH" dirty="0" smtClean="0"/>
              <a:t>น่ารำคาญ</a:t>
            </a:r>
            <a:r>
              <a:rPr lang="fr-FR" dirty="0" smtClean="0"/>
              <a:t>,</a:t>
            </a:r>
            <a:endParaRPr lang="th-TH" dirty="0" smtClean="0"/>
          </a:p>
          <a:p>
            <a:r>
              <a:rPr lang="th-TH" dirty="0" smtClean="0"/>
              <a:t> (</a:t>
            </a:r>
            <a:r>
              <a:rPr lang="fr-FR" dirty="0" err="1" smtClean="0"/>
              <a:t>interesting</a:t>
            </a:r>
            <a:r>
              <a:rPr lang="fr-FR" dirty="0" smtClean="0"/>
              <a:t>)</a:t>
            </a:r>
            <a:r>
              <a:rPr lang="th-TH" dirty="0" smtClean="0"/>
              <a:t> น่าสนใจ</a:t>
            </a:r>
          </a:p>
          <a:p>
            <a:endParaRPr lang="fr-FR" dirty="0"/>
          </a:p>
          <a:p>
            <a:r>
              <a:rPr lang="th-TH" dirty="0" smtClean="0"/>
              <a:t>-</a:t>
            </a:r>
            <a:r>
              <a:rPr lang="fr-FR" dirty="0" smtClean="0"/>
              <a:t>This </a:t>
            </a:r>
            <a:r>
              <a:rPr lang="fr-FR" dirty="0" err="1"/>
              <a:t>is</a:t>
            </a:r>
            <a:r>
              <a:rPr lang="fr-FR" dirty="0"/>
              <a:t> an </a:t>
            </a:r>
            <a:r>
              <a:rPr lang="fr-FR" dirty="0" err="1"/>
              <a:t>interesting</a:t>
            </a:r>
            <a:r>
              <a:rPr lang="fr-FR" dirty="0"/>
              <a:t> news</a:t>
            </a:r>
            <a:r>
              <a:rPr lang="fr-FR" dirty="0" smtClean="0"/>
              <a:t>.</a:t>
            </a:r>
            <a:endParaRPr lang="th-TH" dirty="0" smtClean="0"/>
          </a:p>
          <a:p>
            <a:endParaRPr lang="th-TH" dirty="0" smtClean="0"/>
          </a:p>
          <a:p>
            <a:r>
              <a:rPr lang="th-TH" dirty="0" smtClean="0"/>
              <a:t>-</a:t>
            </a:r>
            <a:r>
              <a:rPr lang="fr-FR" dirty="0" smtClean="0"/>
              <a:t>This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really</a:t>
            </a:r>
            <a:r>
              <a:rPr lang="fr-FR" dirty="0"/>
              <a:t> </a:t>
            </a:r>
            <a:r>
              <a:rPr lang="fr-FR" dirty="0" err="1"/>
              <a:t>confusing</a:t>
            </a:r>
            <a:r>
              <a:rPr lang="fr-FR" dirty="0" smtClean="0"/>
              <a:t>!</a:t>
            </a:r>
            <a:endParaRPr lang="th-TH" dirty="0" smtClean="0"/>
          </a:p>
          <a:p>
            <a:endParaRPr lang="fr-FR" dirty="0"/>
          </a:p>
          <a:p>
            <a:r>
              <a:rPr lang="th-TH" dirty="0" smtClean="0"/>
              <a:t>-</a:t>
            </a:r>
            <a:r>
              <a:rPr lang="fr-FR" dirty="0" err="1" smtClean="0"/>
              <a:t>That’s</a:t>
            </a:r>
            <a:r>
              <a:rPr lang="fr-FR" dirty="0" smtClean="0"/>
              <a:t> </a:t>
            </a:r>
            <a:r>
              <a:rPr lang="fr-FR" dirty="0" err="1"/>
              <a:t>disgusting</a:t>
            </a:r>
            <a:r>
              <a:rPr lang="fr-FR" dirty="0" smtClean="0"/>
              <a:t>!</a:t>
            </a:r>
            <a:endParaRPr lang="th-TH" dirty="0" smtClean="0"/>
          </a:p>
          <a:p>
            <a:endParaRPr lang="fr-FR" dirty="0"/>
          </a:p>
          <a:p>
            <a:r>
              <a:rPr lang="th-TH" dirty="0" smtClean="0"/>
              <a:t>- </a:t>
            </a:r>
            <a:r>
              <a:rPr lang="fr-FR" dirty="0" smtClean="0"/>
              <a:t>This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terrifying</a:t>
            </a:r>
            <a:r>
              <a:rPr lang="fr-FR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23627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452017"/>
              </p:ext>
            </p:extLst>
          </p:nvPr>
        </p:nvGraphicFramePr>
        <p:xfrm>
          <a:off x="899592" y="980728"/>
          <a:ext cx="7416824" cy="4320480"/>
        </p:xfrm>
        <a:graphic>
          <a:graphicData uri="http://schemas.openxmlformats.org/drawingml/2006/table">
            <a:tbl>
              <a:tblPr/>
              <a:tblGrid>
                <a:gridCol w="2232248"/>
                <a:gridCol w="2592288"/>
                <a:gridCol w="2592288"/>
              </a:tblGrid>
              <a:tr h="432048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frustrate</a:t>
                      </a:r>
                      <a:r>
                        <a:rPr lang="fr-FR" sz="2400" dirty="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 (</a:t>
                      </a:r>
                      <a:r>
                        <a:rPr lang="th-TH" sz="2400" dirty="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รำคาญใจ)</a:t>
                      </a:r>
                      <a:endParaRPr lang="th-TH" sz="2400" dirty="0">
                        <a:effectLst/>
                        <a:latin typeface="inherit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frustrating (</a:t>
                      </a:r>
                      <a:r>
                        <a:rPr lang="th-TH" sz="240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น่ารำคาญใจ)</a:t>
                      </a:r>
                      <a:endParaRPr lang="th-TH" sz="2400">
                        <a:effectLst/>
                        <a:latin typeface="inherit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frustrated (</a:t>
                      </a:r>
                      <a:r>
                        <a:rPr lang="th-TH" sz="240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รู้สึกรำคาญใจ)</a:t>
                      </a:r>
                      <a:endParaRPr lang="th-TH" sz="2400">
                        <a:effectLst/>
                        <a:latin typeface="inherit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shock</a:t>
                      </a:r>
                      <a:r>
                        <a:rPr lang="fr-FR" sz="2400" dirty="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 (</a:t>
                      </a:r>
                      <a:r>
                        <a:rPr lang="th-TH" sz="2400" dirty="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สยอง)</a:t>
                      </a:r>
                      <a:endParaRPr lang="th-TH" sz="2400" dirty="0">
                        <a:effectLst/>
                        <a:latin typeface="inherit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shocking (</a:t>
                      </a:r>
                      <a:r>
                        <a:rPr lang="th-TH" sz="240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น่าสยอง)</a:t>
                      </a:r>
                      <a:endParaRPr lang="th-TH" sz="2400">
                        <a:effectLst/>
                        <a:latin typeface="inherit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shocked (</a:t>
                      </a:r>
                      <a:r>
                        <a:rPr lang="th-TH" sz="240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รู้สึกสยอง)</a:t>
                      </a:r>
                      <a:endParaRPr lang="th-TH" sz="2400">
                        <a:effectLst/>
                        <a:latin typeface="inherit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relax (</a:t>
                      </a:r>
                      <a:r>
                        <a:rPr lang="th-TH" sz="2400" dirty="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ผ่อนคลาย)</a:t>
                      </a:r>
                      <a:endParaRPr lang="th-TH" sz="2400" dirty="0">
                        <a:effectLst/>
                        <a:latin typeface="inherit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relaxing</a:t>
                      </a:r>
                      <a:r>
                        <a:rPr lang="fr-FR" sz="2400" dirty="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 (</a:t>
                      </a:r>
                      <a:r>
                        <a:rPr lang="th-TH" sz="2400" dirty="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น่าผ่อนคลาย)</a:t>
                      </a:r>
                      <a:endParaRPr lang="th-TH" sz="2400" dirty="0">
                        <a:effectLst/>
                        <a:latin typeface="inherit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relaxed (</a:t>
                      </a:r>
                      <a:r>
                        <a:rPr lang="th-TH" sz="240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รู้สึกผ่อนคลาย)</a:t>
                      </a:r>
                      <a:endParaRPr lang="th-TH" sz="2400">
                        <a:effectLst/>
                        <a:latin typeface="inherit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astonish</a:t>
                      </a:r>
                      <a:r>
                        <a:rPr lang="fr-FR" sz="2400" dirty="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 (</a:t>
                      </a:r>
                      <a:r>
                        <a:rPr lang="th-TH" sz="2400" dirty="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ประหลาดใจ)</a:t>
                      </a:r>
                      <a:endParaRPr lang="th-TH" sz="2400" dirty="0">
                        <a:effectLst/>
                        <a:latin typeface="inherit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astonishing</a:t>
                      </a:r>
                      <a:r>
                        <a:rPr lang="fr-FR" sz="2400" dirty="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 (</a:t>
                      </a:r>
                      <a:r>
                        <a:rPr lang="th-TH" sz="2400" dirty="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น่าประหลาดใจ)</a:t>
                      </a:r>
                      <a:endParaRPr lang="th-TH" sz="2400" dirty="0">
                        <a:effectLst/>
                        <a:latin typeface="inherit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astonished (</a:t>
                      </a:r>
                      <a:r>
                        <a:rPr lang="th-TH" sz="240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รู้สึกประหลาดใจ)</a:t>
                      </a:r>
                      <a:endParaRPr lang="th-TH" sz="2400">
                        <a:effectLst/>
                        <a:latin typeface="inherit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astound (</a:t>
                      </a:r>
                      <a:r>
                        <a:rPr lang="th-TH" sz="240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ประหลาดใจ)</a:t>
                      </a:r>
                      <a:endParaRPr lang="th-TH" sz="2400">
                        <a:effectLst/>
                        <a:latin typeface="inherit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astounding</a:t>
                      </a:r>
                      <a:r>
                        <a:rPr lang="fr-FR" sz="2400" dirty="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 (</a:t>
                      </a:r>
                      <a:r>
                        <a:rPr lang="th-TH" sz="2400" dirty="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น่าประหลาดใจ)</a:t>
                      </a:r>
                      <a:endParaRPr lang="th-TH" sz="2400" dirty="0">
                        <a:effectLst/>
                        <a:latin typeface="inherit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astounded</a:t>
                      </a:r>
                      <a:r>
                        <a:rPr lang="fr-FR" sz="2400" dirty="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 (</a:t>
                      </a:r>
                      <a:r>
                        <a:rPr lang="th-TH" sz="2400" dirty="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รู้สึกประหลาดใจ)</a:t>
                      </a:r>
                      <a:endParaRPr lang="th-TH" sz="2400" dirty="0">
                        <a:effectLst/>
                        <a:latin typeface="inherit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upset (</a:t>
                      </a:r>
                      <a:r>
                        <a:rPr lang="th-TH" sz="240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เศร้าใจ)</a:t>
                      </a:r>
                      <a:endParaRPr lang="th-TH" sz="2400">
                        <a:effectLst/>
                        <a:latin typeface="inherit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upsetting (</a:t>
                      </a:r>
                      <a:r>
                        <a:rPr lang="th-TH" sz="240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น่าเศร้าใจ)</a:t>
                      </a:r>
                      <a:endParaRPr lang="th-TH" sz="2400">
                        <a:effectLst/>
                        <a:latin typeface="inherit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upset</a:t>
                      </a:r>
                      <a:r>
                        <a:rPr lang="fr-FR" sz="2400" dirty="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 (</a:t>
                      </a:r>
                      <a:r>
                        <a:rPr lang="th-TH" sz="2400" dirty="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รู้สึกเศร้าใจ)</a:t>
                      </a:r>
                      <a:endParaRPr lang="th-TH" sz="2400" dirty="0">
                        <a:effectLst/>
                        <a:latin typeface="inherit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relieve (</a:t>
                      </a:r>
                      <a:r>
                        <a:rPr lang="th-TH" sz="240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โล่งใจ)</a:t>
                      </a:r>
                      <a:endParaRPr lang="th-TH" sz="2400">
                        <a:effectLst/>
                        <a:latin typeface="inherit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relieving (</a:t>
                      </a:r>
                      <a:r>
                        <a:rPr lang="th-TH" sz="240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น่าโล่งใจ)</a:t>
                      </a:r>
                      <a:endParaRPr lang="th-TH" sz="2400">
                        <a:effectLst/>
                        <a:latin typeface="inherit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relieved</a:t>
                      </a:r>
                      <a:r>
                        <a:rPr lang="fr-FR" sz="2400" dirty="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 (</a:t>
                      </a:r>
                      <a:r>
                        <a:rPr lang="th-TH" sz="2400" dirty="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รู้สึกโล่งใจ)</a:t>
                      </a:r>
                      <a:endParaRPr lang="th-TH" sz="2400" dirty="0">
                        <a:effectLst/>
                        <a:latin typeface="inherit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worry (</a:t>
                      </a:r>
                      <a:r>
                        <a:rPr lang="th-TH" sz="240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วิตก)</a:t>
                      </a:r>
                      <a:endParaRPr lang="th-TH" sz="2400">
                        <a:effectLst/>
                        <a:latin typeface="inherit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worrying (</a:t>
                      </a:r>
                      <a:r>
                        <a:rPr lang="th-TH" sz="240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น่าวิตก)</a:t>
                      </a:r>
                      <a:endParaRPr lang="th-TH" sz="2400">
                        <a:effectLst/>
                        <a:latin typeface="inherit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worried</a:t>
                      </a:r>
                      <a:r>
                        <a:rPr lang="fr-FR" sz="2400" dirty="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 (</a:t>
                      </a:r>
                      <a:r>
                        <a:rPr lang="th-TH" sz="2400" dirty="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รู้สึกวิตก)</a:t>
                      </a:r>
                      <a:endParaRPr lang="th-TH" sz="2400" dirty="0">
                        <a:effectLst/>
                        <a:latin typeface="inherit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irritate (</a:t>
                      </a:r>
                      <a:r>
                        <a:rPr lang="th-TH" sz="240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รำคาญ)</a:t>
                      </a:r>
                      <a:endParaRPr lang="th-TH" sz="2400">
                        <a:effectLst/>
                        <a:latin typeface="inherit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irritating (</a:t>
                      </a:r>
                      <a:r>
                        <a:rPr lang="th-TH" sz="240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น่ารำคาญ)</a:t>
                      </a:r>
                      <a:endParaRPr lang="th-TH" sz="2400">
                        <a:effectLst/>
                        <a:latin typeface="inherit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irritated</a:t>
                      </a:r>
                      <a:r>
                        <a:rPr lang="fr-FR" sz="2400" dirty="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 (</a:t>
                      </a:r>
                      <a:r>
                        <a:rPr lang="th-TH" sz="2400" dirty="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รู้สึกรำคาญ)</a:t>
                      </a:r>
                      <a:endParaRPr lang="th-TH" sz="2400" dirty="0">
                        <a:effectLst/>
                        <a:latin typeface="inherit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amaze (</a:t>
                      </a:r>
                      <a:r>
                        <a:rPr lang="th-TH" sz="240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ประหลาดใจ)</a:t>
                      </a:r>
                      <a:endParaRPr lang="th-TH" sz="2400">
                        <a:effectLst/>
                        <a:latin typeface="inherit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amazing (</a:t>
                      </a:r>
                      <a:r>
                        <a:rPr lang="th-TH" sz="240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น่าประหลาดใจ)</a:t>
                      </a:r>
                      <a:endParaRPr lang="th-TH" sz="2400">
                        <a:effectLst/>
                        <a:latin typeface="inherit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amazed</a:t>
                      </a:r>
                      <a:r>
                        <a:rPr lang="fr-FR" sz="2400" dirty="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 (</a:t>
                      </a:r>
                      <a:r>
                        <a:rPr lang="th-TH" sz="2400" dirty="0">
                          <a:solidFill>
                            <a:srgbClr val="000000"/>
                          </a:solidFill>
                          <a:effectLst/>
                          <a:latin typeface="Cordia New"/>
                          <a:cs typeface="+mj-cs"/>
                        </a:rPr>
                        <a:t>รู้สึกประหลาดใจ)</a:t>
                      </a:r>
                      <a:endParaRPr lang="th-TH" sz="2400" dirty="0">
                        <a:effectLst/>
                        <a:latin typeface="inherit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853206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8092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</TotalTime>
  <Words>116</Words>
  <Application>Microsoft Office PowerPoint</Application>
  <PresentationFormat>On-screen Show (4:3)</PresentationFormat>
  <Paragraphs>65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cp:lastPrinted>2015-08-31T07:26:55Z</cp:lastPrinted>
  <dcterms:created xsi:type="dcterms:W3CDTF">2015-08-31T07:06:33Z</dcterms:created>
  <dcterms:modified xsi:type="dcterms:W3CDTF">2015-10-28T04:25:58Z</dcterms:modified>
</cp:coreProperties>
</file>