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6" r:id="rId1"/>
  </p:sldMasterIdLst>
  <p:notesMasterIdLst>
    <p:notesMasterId r:id="rId13"/>
  </p:notesMasterIdLst>
  <p:sldIdLst>
    <p:sldId id="256" r:id="rId2"/>
    <p:sldId id="262" r:id="rId3"/>
    <p:sldId id="263" r:id="rId4"/>
    <p:sldId id="266" r:id="rId5"/>
    <p:sldId id="312" r:id="rId6"/>
    <p:sldId id="313" r:id="rId7"/>
    <p:sldId id="314" r:id="rId8"/>
    <p:sldId id="315" r:id="rId9"/>
    <p:sldId id="316" r:id="rId10"/>
    <p:sldId id="259" r:id="rId11"/>
    <p:sldId id="289" r:id="rId12"/>
  </p:sldIdLst>
  <p:sldSz cx="9144000" cy="5143500" type="screen16x9"/>
  <p:notesSz cx="6858000" cy="9144000"/>
  <p:embeddedFontLst>
    <p:embeddedFont>
      <p:font typeface="Adobe Devanagari" panose="02040503050201020203" pitchFamily="18" charset="0"/>
      <p:regular r:id="rId14"/>
      <p:bold r:id="rId15"/>
      <p:italic r:id="rId16"/>
      <p:boldItalic r:id="rId17"/>
    </p:embeddedFont>
    <p:embeddedFont>
      <p:font typeface="Caveat Brush" panose="020B0604020202020204" charset="0"/>
      <p:regular r:id="rId18"/>
    </p:embeddedFont>
    <p:embeddedFont>
      <p:font typeface="Raleway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D0EA71-D23B-4D24-B377-B2F51651C0F2}">
  <a:tblStyle styleId="{85D0EA71-D23B-4D24-B377-B2F51651C0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1" name="Google Shape;8861;g9eef0a043f_0_8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2" name="Google Shape;8862;g9eef0a043f_0_8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6" name="Google Shape;7356;g9eef0a043f_0_2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7" name="Google Shape;7357;g9eef0a043f_0_2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7" name="Google Shape;7407;g9eef0a043f_0_2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8" name="Google Shape;7408;g9eef0a043f_0_2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2" name="Google Shape;7552;g9eef0a043f_0_3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3" name="Google Shape;7553;g9eef0a043f_0_3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7" name="Google Shape;7407;g9eef0a043f_0_2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8" name="Google Shape;7408;g9eef0a043f_0_2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1015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6" name="Google Shape;7356;g9eef0a043f_0_2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7" name="Google Shape;7357;g9eef0a043f_0_2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4397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7" name="Google Shape;7407;g9eef0a043f_0_2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8" name="Google Shape;7408;g9eef0a043f_0_2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808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2" name="Google Shape;7552;g9eef0a043f_0_3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3" name="Google Shape;7553;g9eef0a043f_0_3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091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7" name="Google Shape;7407;g9eef0a043f_0_2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8" name="Google Shape;7408;g9eef0a043f_0_2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77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_1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_1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"/>
          <p:cNvSpPr txBox="1">
            <a:spLocks noGrp="1"/>
          </p:cNvSpPr>
          <p:nvPr>
            <p:ph type="subTitle" idx="1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3104616" y="2197022"/>
            <a:ext cx="29355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9" name="Google Shape;199;p3"/>
          <p:cNvSpPr txBox="1">
            <a:spLocks noGrp="1"/>
          </p:cNvSpPr>
          <p:nvPr>
            <p:ph type="title" idx="2" hasCustomPrompt="1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200" name="Google Shape;200;p3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201" name="Google Shape;201;p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3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312" name="Google Shape;312;p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0" name="Google Shape;380;p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9"/>
          <p:cNvSpPr txBox="1">
            <a:spLocks noGrp="1"/>
          </p:cNvSpPr>
          <p:nvPr>
            <p:ph type="title"/>
          </p:nvPr>
        </p:nvSpPr>
        <p:spPr>
          <a:xfrm>
            <a:off x="1955250" y="1521421"/>
            <a:ext cx="52335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8" name="Google Shape;1288;p9"/>
          <p:cNvSpPr txBox="1">
            <a:spLocks noGrp="1"/>
          </p:cNvSpPr>
          <p:nvPr>
            <p:ph type="body" idx="1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89" name="Google Shape;1289;p9"/>
          <p:cNvSpPr/>
          <p:nvPr/>
        </p:nvSpPr>
        <p:spPr>
          <a:xfrm>
            <a:off x="-28174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9"/>
          <p:cNvSpPr/>
          <p:nvPr/>
        </p:nvSpPr>
        <p:spPr>
          <a:xfrm flipH="1">
            <a:off x="792426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1" name="Google Shape;1291;p9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1292" name="Google Shape;1292;p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9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403" name="Google Shape;1403;p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3" name="Google Shape;170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13"/>
          <p:cNvSpPr txBox="1">
            <a:spLocks noGrp="1"/>
          </p:cNvSpPr>
          <p:nvPr>
            <p:ph type="subTitle" idx="1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5" name="Google Shape;1705;p13"/>
          <p:cNvSpPr txBox="1">
            <a:spLocks noGrp="1"/>
          </p:cNvSpPr>
          <p:nvPr>
            <p:ph type="title"/>
          </p:nvPr>
        </p:nvSpPr>
        <p:spPr>
          <a:xfrm>
            <a:off x="2643450" y="2197025"/>
            <a:ext cx="38571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06" name="Google Shape;1706;p13"/>
          <p:cNvSpPr txBox="1">
            <a:spLocks noGrp="1"/>
          </p:cNvSpPr>
          <p:nvPr>
            <p:ph type="title" idx="2" hasCustomPrompt="1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1707" name="Google Shape;1707;p13"/>
          <p:cNvGrpSpPr/>
          <p:nvPr/>
        </p:nvGrpSpPr>
        <p:grpSpPr>
          <a:xfrm>
            <a:off x="-442137" y="686788"/>
            <a:ext cx="2106500" cy="597475"/>
            <a:chOff x="-2810250" y="3572525"/>
            <a:chExt cx="2106500" cy="597475"/>
          </a:xfrm>
        </p:grpSpPr>
        <p:sp>
          <p:nvSpPr>
            <p:cNvPr id="1708" name="Google Shape;1708;p1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18" name="Google Shape;1818;p13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-405738" y="-88850"/>
            <a:ext cx="3793026" cy="6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9" name="Google Shape;1819;p13"/>
          <p:cNvPicPr preferRelativeResize="0"/>
          <p:nvPr/>
        </p:nvPicPr>
        <p:blipFill>
          <a:blip r:embed="rId4">
            <a:alphaModFix amt="55000"/>
          </a:blip>
          <a:stretch>
            <a:fillRect/>
          </a:stretch>
        </p:blipFill>
        <p:spPr>
          <a:xfrm>
            <a:off x="5886125" y="4625975"/>
            <a:ext cx="3793026" cy="67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0" name="Google Shape;1820;p13"/>
          <p:cNvGrpSpPr/>
          <p:nvPr/>
        </p:nvGrpSpPr>
        <p:grpSpPr>
          <a:xfrm>
            <a:off x="7432698" y="4092426"/>
            <a:ext cx="2115168" cy="673798"/>
            <a:chOff x="-4380075" y="3780200"/>
            <a:chExt cx="1637000" cy="521475"/>
          </a:xfrm>
        </p:grpSpPr>
        <p:sp>
          <p:nvSpPr>
            <p:cNvPr id="1821" name="Google Shape;1821;p1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6_1"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" name="Google Shape;253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0" name="Google Shape;2540;p17"/>
          <p:cNvSpPr txBox="1">
            <a:spLocks noGrp="1"/>
          </p:cNvSpPr>
          <p:nvPr>
            <p:ph type="subTitle" idx="1"/>
          </p:nvPr>
        </p:nvSpPr>
        <p:spPr>
          <a:xfrm>
            <a:off x="3194600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1" name="Google Shape;2541;p17"/>
          <p:cNvSpPr txBox="1">
            <a:spLocks noGrp="1"/>
          </p:cNvSpPr>
          <p:nvPr>
            <p:ph type="subTitle" idx="2"/>
          </p:nvPr>
        </p:nvSpPr>
        <p:spPr>
          <a:xfrm>
            <a:off x="5666006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2" name="Google Shape;2542;p17"/>
          <p:cNvSpPr txBox="1">
            <a:spLocks noGrp="1"/>
          </p:cNvSpPr>
          <p:nvPr>
            <p:ph type="subTitle" idx="3"/>
          </p:nvPr>
        </p:nvSpPr>
        <p:spPr>
          <a:xfrm>
            <a:off x="714875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3" name="Google Shape;2543;p17"/>
          <p:cNvSpPr txBox="1">
            <a:spLocks noGrp="1"/>
          </p:cNvSpPr>
          <p:nvPr>
            <p:ph type="subTitle" idx="4"/>
          </p:nvPr>
        </p:nvSpPr>
        <p:spPr>
          <a:xfrm>
            <a:off x="3321200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4" name="Google Shape;2544;p17"/>
          <p:cNvSpPr txBox="1">
            <a:spLocks noGrp="1"/>
          </p:cNvSpPr>
          <p:nvPr>
            <p:ph type="subTitle" idx="5"/>
          </p:nvPr>
        </p:nvSpPr>
        <p:spPr>
          <a:xfrm>
            <a:off x="5792606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5" name="Google Shape;2545;p17"/>
          <p:cNvSpPr txBox="1">
            <a:spLocks noGrp="1"/>
          </p:cNvSpPr>
          <p:nvPr>
            <p:ph type="subTitle" idx="6"/>
          </p:nvPr>
        </p:nvSpPr>
        <p:spPr>
          <a:xfrm>
            <a:off x="841475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546" name="Google Shape;2546;p17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2547" name="Google Shape;2547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57" name="Google Shape;2657;p17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8" name="Google Shape;2658;p17"/>
          <p:cNvPicPr preferRelativeResize="0"/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9" name="Google Shape;2659;p17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2660" name="Google Shape;2660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0" name="Google Shape;2770;p17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spTree>
      <p:nvGrpSpPr>
        <p:cNvPr id="1" name="Shape 5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" name="Google Shape;594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0" name="Google Shape;5950;p33"/>
          <p:cNvSpPr txBox="1">
            <a:spLocks noGrp="1"/>
          </p:cNvSpPr>
          <p:nvPr>
            <p:ph type="ctrTitle"/>
          </p:nvPr>
        </p:nvSpPr>
        <p:spPr>
          <a:xfrm>
            <a:off x="2351850" y="602922"/>
            <a:ext cx="4440300" cy="13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51" name="Google Shape;5951;p33"/>
          <p:cNvSpPr txBox="1"/>
          <p:nvPr/>
        </p:nvSpPr>
        <p:spPr>
          <a:xfrm>
            <a:off x="2535313" y="3625650"/>
            <a:ext cx="40782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100" b="1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100" b="1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100" b="1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 b="1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1100" b="1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52" name="Google Shape;5952;p33"/>
          <p:cNvSpPr txBox="1">
            <a:spLocks noGrp="1"/>
          </p:cNvSpPr>
          <p:nvPr>
            <p:ph type="subTitle" idx="1"/>
          </p:nvPr>
        </p:nvSpPr>
        <p:spPr>
          <a:xfrm>
            <a:off x="2955625" y="2727313"/>
            <a:ext cx="3232800" cy="9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953" name="Google Shape;5953;p33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5954" name="Google Shape;5954;p3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3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3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3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3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3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3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3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3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3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3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3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3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3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3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3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3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3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3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3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3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3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3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3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3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3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3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3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3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3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4" name="Google Shape;6064;p33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6065" name="Google Shape;6065;p3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3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3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3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3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3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3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3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3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3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3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3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3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3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3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3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3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3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3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3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3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3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3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3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3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3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3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3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3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3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3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3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3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3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3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3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3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3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3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3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3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33" name="Google Shape;6133;p33"/>
          <p:cNvPicPr preferRelativeResize="0"/>
          <p:nvPr/>
        </p:nvPicPr>
        <p:blipFill>
          <a:blip r:embed="rId6">
            <a:alphaModFix amt="58999"/>
          </a:blip>
          <a:stretch>
            <a:fillRect/>
          </a:stretch>
        </p:blipFill>
        <p:spPr>
          <a:xfrm rot="-8370382">
            <a:off x="7068811" y="-277717"/>
            <a:ext cx="3081376" cy="202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4" name="Google Shape;6134;p33"/>
          <p:cNvPicPr preferRelativeResize="0"/>
          <p:nvPr/>
        </p:nvPicPr>
        <p:blipFill>
          <a:blip r:embed="rId7">
            <a:alphaModFix amt="54000"/>
          </a:blip>
          <a:stretch>
            <a:fillRect/>
          </a:stretch>
        </p:blipFill>
        <p:spPr>
          <a:xfrm rot="2699980">
            <a:off x="-1082413" y="3236933"/>
            <a:ext cx="3081376" cy="2020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6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5" name="Google Shape;632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6" name="Google Shape;6326;p35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6327" name="Google Shape;6327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37" name="Google Shape;6437;p35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8" name="Google Shape;6438;p35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9" name="Google Shape;6439;p35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6440" name="Google Shape;6440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59" r:id="rId5"/>
    <p:sldLayoutId id="2147483663" r:id="rId6"/>
    <p:sldLayoutId id="2147483679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2" name="Google Shape;7152;p41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32100" y="915625"/>
            <a:ext cx="6261950" cy="33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153" name="Google Shape;7153;p41"/>
          <p:cNvSpPr txBox="1">
            <a:spLocks noGrp="1"/>
          </p:cNvSpPr>
          <p:nvPr>
            <p:ph type="body" idx="1"/>
          </p:nvPr>
        </p:nvSpPr>
        <p:spPr>
          <a:xfrm>
            <a:off x="2016925" y="3432663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r>
              <a:rPr lang="en" dirty="0"/>
              <a:t>y T. Patintida  Karawong</a:t>
            </a:r>
            <a:endParaRPr dirty="0"/>
          </a:p>
        </p:txBody>
      </p:sp>
      <p:sp>
        <p:nvSpPr>
          <p:cNvPr id="7154" name="Google Shape;7154;p41"/>
          <p:cNvSpPr/>
          <p:nvPr/>
        </p:nvSpPr>
        <p:spPr>
          <a:xfrm>
            <a:off x="3122150" y="2991250"/>
            <a:ext cx="5775" cy="7725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5" name="Google Shape;7155;p41"/>
          <p:cNvSpPr/>
          <p:nvPr/>
        </p:nvSpPr>
        <p:spPr>
          <a:xfrm>
            <a:off x="3471525" y="2989975"/>
            <a:ext cx="2575" cy="25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6" name="Google Shape;7156;p41"/>
          <p:cNvSpPr/>
          <p:nvPr/>
        </p:nvSpPr>
        <p:spPr>
          <a:xfrm>
            <a:off x="3503575" y="3002800"/>
            <a:ext cx="1950" cy="650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7" name="Google Shape;7157;p41"/>
          <p:cNvSpPr/>
          <p:nvPr/>
        </p:nvSpPr>
        <p:spPr>
          <a:xfrm>
            <a:off x="3553575" y="2991900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8" name="Google Shape;7158;p41"/>
          <p:cNvSpPr/>
          <p:nvPr/>
        </p:nvSpPr>
        <p:spPr>
          <a:xfrm>
            <a:off x="3240750" y="2989975"/>
            <a:ext cx="5725" cy="2575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9" name="Google Shape;7159;p41"/>
          <p:cNvSpPr/>
          <p:nvPr/>
        </p:nvSpPr>
        <p:spPr>
          <a:xfrm>
            <a:off x="3465000" y="3001500"/>
            <a:ext cx="5250" cy="5475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0" name="Google Shape;7160;p41"/>
          <p:cNvSpPr/>
          <p:nvPr/>
        </p:nvSpPr>
        <p:spPr>
          <a:xfrm>
            <a:off x="3540125" y="2999700"/>
            <a:ext cx="4500" cy="3125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1" name="Google Shape;7161;p41"/>
          <p:cNvSpPr/>
          <p:nvPr/>
        </p:nvSpPr>
        <p:spPr>
          <a:xfrm>
            <a:off x="3543950" y="300280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2" name="Google Shape;7162;p41"/>
          <p:cNvSpPr/>
          <p:nvPr/>
        </p:nvSpPr>
        <p:spPr>
          <a:xfrm>
            <a:off x="3320875" y="2995100"/>
            <a:ext cx="13175" cy="11750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3" name="Google Shape;7163;p41"/>
          <p:cNvSpPr/>
          <p:nvPr/>
        </p:nvSpPr>
        <p:spPr>
          <a:xfrm>
            <a:off x="3331125" y="3000875"/>
            <a:ext cx="1950" cy="25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4" name="Google Shape;7164;p41"/>
          <p:cNvSpPr/>
          <p:nvPr/>
        </p:nvSpPr>
        <p:spPr>
          <a:xfrm>
            <a:off x="3719600" y="2993825"/>
            <a:ext cx="3875" cy="1300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5" name="Google Shape;7165;p41"/>
          <p:cNvSpPr/>
          <p:nvPr/>
        </p:nvSpPr>
        <p:spPr>
          <a:xfrm>
            <a:off x="4022200" y="300342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6" name="Google Shape;7166;p41"/>
          <p:cNvSpPr/>
          <p:nvPr/>
        </p:nvSpPr>
        <p:spPr>
          <a:xfrm>
            <a:off x="3742050" y="2993825"/>
            <a:ext cx="650" cy="2575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7" name="Google Shape;7167;p41"/>
          <p:cNvSpPr/>
          <p:nvPr/>
        </p:nvSpPr>
        <p:spPr>
          <a:xfrm>
            <a:off x="3741400" y="2996375"/>
            <a:ext cx="675" cy="195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41"/>
          <p:cNvSpPr/>
          <p:nvPr/>
        </p:nvSpPr>
        <p:spPr>
          <a:xfrm>
            <a:off x="4052950" y="2995100"/>
            <a:ext cx="25" cy="650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41"/>
          <p:cNvSpPr/>
          <p:nvPr/>
        </p:nvSpPr>
        <p:spPr>
          <a:xfrm>
            <a:off x="3820900" y="2997650"/>
            <a:ext cx="5150" cy="3250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41"/>
          <p:cNvSpPr/>
          <p:nvPr/>
        </p:nvSpPr>
        <p:spPr>
          <a:xfrm>
            <a:off x="3820900" y="30008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1" name="Google Shape;7171;p41"/>
          <p:cNvSpPr/>
          <p:nvPr/>
        </p:nvSpPr>
        <p:spPr>
          <a:xfrm>
            <a:off x="3724750" y="3003425"/>
            <a:ext cx="2575" cy="2600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2" name="Google Shape;7172;p41"/>
          <p:cNvSpPr/>
          <p:nvPr/>
        </p:nvSpPr>
        <p:spPr>
          <a:xfrm>
            <a:off x="3997450" y="3000875"/>
            <a:ext cx="3600" cy="4825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3" name="Google Shape;7173;p41"/>
          <p:cNvSpPr/>
          <p:nvPr/>
        </p:nvSpPr>
        <p:spPr>
          <a:xfrm>
            <a:off x="4045275" y="3002250"/>
            <a:ext cx="2575" cy="3125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4" name="Google Shape;7174;p41"/>
          <p:cNvSpPr/>
          <p:nvPr/>
        </p:nvSpPr>
        <p:spPr>
          <a:xfrm>
            <a:off x="4047825" y="300535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5" name="Google Shape;7175;p41"/>
          <p:cNvSpPr/>
          <p:nvPr/>
        </p:nvSpPr>
        <p:spPr>
          <a:xfrm>
            <a:off x="4055525" y="2991900"/>
            <a:ext cx="3225" cy="195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6" name="Google Shape;7176;p41"/>
          <p:cNvSpPr/>
          <p:nvPr/>
        </p:nvSpPr>
        <p:spPr>
          <a:xfrm>
            <a:off x="4076050" y="2993825"/>
            <a:ext cx="3225" cy="3225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7" name="Google Shape;7177;p41"/>
          <p:cNvSpPr/>
          <p:nvPr/>
        </p:nvSpPr>
        <p:spPr>
          <a:xfrm>
            <a:off x="3828600" y="3004700"/>
            <a:ext cx="15400" cy="14150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8" name="Google Shape;7178;p41"/>
          <p:cNvSpPr/>
          <p:nvPr/>
        </p:nvSpPr>
        <p:spPr>
          <a:xfrm>
            <a:off x="3842050" y="2998950"/>
            <a:ext cx="12850" cy="25025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9" name="Google Shape;7179;p41"/>
          <p:cNvSpPr/>
          <p:nvPr/>
        </p:nvSpPr>
        <p:spPr>
          <a:xfrm>
            <a:off x="4030525" y="2991250"/>
            <a:ext cx="1300" cy="195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0" name="Google Shape;7180;p41"/>
          <p:cNvSpPr/>
          <p:nvPr/>
        </p:nvSpPr>
        <p:spPr>
          <a:xfrm>
            <a:off x="3889500" y="30047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1" name="Google Shape;7181;p41"/>
          <p:cNvSpPr/>
          <p:nvPr/>
        </p:nvSpPr>
        <p:spPr>
          <a:xfrm>
            <a:off x="4032450" y="29906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2" name="Google Shape;7182;p41"/>
          <p:cNvSpPr/>
          <p:nvPr/>
        </p:nvSpPr>
        <p:spPr>
          <a:xfrm>
            <a:off x="3860650" y="299125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3" name="Google Shape;7183;p41"/>
          <p:cNvSpPr/>
          <p:nvPr/>
        </p:nvSpPr>
        <p:spPr>
          <a:xfrm>
            <a:off x="3858725" y="3002150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4" name="Google Shape;7184;p41"/>
          <p:cNvSpPr/>
          <p:nvPr/>
        </p:nvSpPr>
        <p:spPr>
          <a:xfrm>
            <a:off x="3852825" y="3002800"/>
            <a:ext cx="12975" cy="22450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5" name="Google Shape;7185;p41"/>
          <p:cNvSpPr/>
          <p:nvPr/>
        </p:nvSpPr>
        <p:spPr>
          <a:xfrm>
            <a:off x="3959375" y="3002800"/>
            <a:ext cx="1300" cy="650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6" name="Google Shape;7186;p41"/>
          <p:cNvSpPr/>
          <p:nvPr/>
        </p:nvSpPr>
        <p:spPr>
          <a:xfrm>
            <a:off x="3856150" y="2991900"/>
            <a:ext cx="5150" cy="515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7" name="Google Shape;7187;p41"/>
          <p:cNvSpPr/>
          <p:nvPr/>
        </p:nvSpPr>
        <p:spPr>
          <a:xfrm>
            <a:off x="3954875" y="2994450"/>
            <a:ext cx="4525" cy="10275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8" name="Google Shape;7188;p41"/>
          <p:cNvSpPr/>
          <p:nvPr/>
        </p:nvSpPr>
        <p:spPr>
          <a:xfrm>
            <a:off x="3974750" y="2995100"/>
            <a:ext cx="2600" cy="195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9" name="Google Shape;7189;p41"/>
          <p:cNvSpPr/>
          <p:nvPr/>
        </p:nvSpPr>
        <p:spPr>
          <a:xfrm>
            <a:off x="3974100" y="2996375"/>
            <a:ext cx="25" cy="1300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0" name="Google Shape;7190;p41"/>
          <p:cNvSpPr/>
          <p:nvPr/>
        </p:nvSpPr>
        <p:spPr>
          <a:xfrm>
            <a:off x="3987575" y="299125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1" name="Google Shape;7191;p41"/>
          <p:cNvSpPr/>
          <p:nvPr/>
        </p:nvSpPr>
        <p:spPr>
          <a:xfrm>
            <a:off x="4034375" y="299317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2" name="Google Shape;7192;p41"/>
          <p:cNvSpPr/>
          <p:nvPr/>
        </p:nvSpPr>
        <p:spPr>
          <a:xfrm>
            <a:off x="4045275" y="2990600"/>
            <a:ext cx="2325" cy="1375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3" name="Google Shape;7193;p41"/>
          <p:cNvSpPr/>
          <p:nvPr/>
        </p:nvSpPr>
        <p:spPr>
          <a:xfrm>
            <a:off x="3827950" y="2993175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4" name="Google Shape;7194;p41"/>
          <p:cNvSpPr/>
          <p:nvPr/>
        </p:nvSpPr>
        <p:spPr>
          <a:xfrm>
            <a:off x="3827300" y="29917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5" name="Google Shape;7195;p41"/>
          <p:cNvSpPr/>
          <p:nvPr/>
        </p:nvSpPr>
        <p:spPr>
          <a:xfrm>
            <a:off x="3990775" y="2993825"/>
            <a:ext cx="1300" cy="25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6" name="Google Shape;7196;p41"/>
          <p:cNvSpPr/>
          <p:nvPr/>
        </p:nvSpPr>
        <p:spPr>
          <a:xfrm>
            <a:off x="3978600" y="3004075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7" name="Google Shape;7197;p41"/>
          <p:cNvSpPr/>
          <p:nvPr/>
        </p:nvSpPr>
        <p:spPr>
          <a:xfrm>
            <a:off x="3923475" y="2993175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8" name="Google Shape;7198;p41"/>
          <p:cNvSpPr/>
          <p:nvPr/>
        </p:nvSpPr>
        <p:spPr>
          <a:xfrm>
            <a:off x="3899100" y="2997650"/>
            <a:ext cx="4525" cy="5175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9" name="Google Shape;7199;p41"/>
          <p:cNvSpPr/>
          <p:nvPr/>
        </p:nvSpPr>
        <p:spPr>
          <a:xfrm>
            <a:off x="3903600" y="2998950"/>
            <a:ext cx="1300" cy="130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0" name="Google Shape;7200;p41"/>
          <p:cNvSpPr/>
          <p:nvPr/>
        </p:nvSpPr>
        <p:spPr>
          <a:xfrm>
            <a:off x="3900400" y="2997025"/>
            <a:ext cx="650" cy="650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1" name="Google Shape;7201;p41"/>
          <p:cNvSpPr/>
          <p:nvPr/>
        </p:nvSpPr>
        <p:spPr>
          <a:xfrm>
            <a:off x="3760000" y="2989975"/>
            <a:ext cx="1950" cy="1300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2" name="Google Shape;7202;p41"/>
          <p:cNvSpPr/>
          <p:nvPr/>
        </p:nvSpPr>
        <p:spPr>
          <a:xfrm>
            <a:off x="3924750" y="300150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3" name="Google Shape;7203;p41"/>
          <p:cNvSpPr/>
          <p:nvPr/>
        </p:nvSpPr>
        <p:spPr>
          <a:xfrm>
            <a:off x="4125400" y="3002450"/>
            <a:ext cx="2600" cy="2275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4" name="Google Shape;7204;p41"/>
          <p:cNvSpPr txBox="1">
            <a:spLocks noGrp="1"/>
          </p:cNvSpPr>
          <p:nvPr>
            <p:ph type="title"/>
          </p:nvPr>
        </p:nvSpPr>
        <p:spPr>
          <a:xfrm>
            <a:off x="287079" y="1216919"/>
            <a:ext cx="8569842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003D6A"/>
                </a:solidFill>
              </a:rPr>
              <a:t>will – be going to</a:t>
            </a:r>
            <a:br>
              <a:rPr lang="en-US" sz="6000" dirty="0">
                <a:solidFill>
                  <a:srgbClr val="003D6A"/>
                </a:solidFill>
              </a:rPr>
            </a:br>
            <a:r>
              <a:rPr lang="en-US" sz="6000" dirty="0">
                <a:solidFill>
                  <a:srgbClr val="003D6A"/>
                </a:solidFill>
              </a:rPr>
              <a:t>Present con. – Future con.</a:t>
            </a:r>
            <a:endParaRPr sz="6000" dirty="0">
              <a:solidFill>
                <a:srgbClr val="003D6A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2" name="Google Shape;7302;p44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713563" y="90137"/>
            <a:ext cx="1727325" cy="426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3" name="Google Shape;7303;p44"/>
          <p:cNvSpPr txBox="1">
            <a:spLocks noGrp="1"/>
          </p:cNvSpPr>
          <p:nvPr>
            <p:ph type="title"/>
          </p:nvPr>
        </p:nvSpPr>
        <p:spPr>
          <a:xfrm>
            <a:off x="1955250" y="1521421"/>
            <a:ext cx="52335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Time expression</a:t>
            </a:r>
            <a:endParaRPr dirty="0"/>
          </a:p>
        </p:txBody>
      </p:sp>
      <p:sp>
        <p:nvSpPr>
          <p:cNvPr id="7304" name="Google Shape;7304;p44"/>
          <p:cNvSpPr txBox="1">
            <a:spLocks noGrp="1"/>
          </p:cNvSpPr>
          <p:nvPr>
            <p:ph type="body" idx="1"/>
          </p:nvPr>
        </p:nvSpPr>
        <p:spPr>
          <a:xfrm>
            <a:off x="1955250" y="3248747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Tomorrow,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next week/month/year,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soon etc.</a:t>
            </a:r>
            <a:endParaRPr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4" name="Google Shape;8864;p74"/>
          <p:cNvPicPr preferRelativeResize="0"/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 rot="-5399976">
            <a:off x="3556400" y="-567968"/>
            <a:ext cx="1776575" cy="3901112"/>
          </a:xfrm>
          <a:prstGeom prst="rect">
            <a:avLst/>
          </a:prstGeom>
          <a:noFill/>
          <a:ln>
            <a:noFill/>
          </a:ln>
        </p:spPr>
      </p:pic>
      <p:sp>
        <p:nvSpPr>
          <p:cNvPr id="8866" name="Google Shape;8866;p74"/>
          <p:cNvSpPr txBox="1">
            <a:spLocks noGrp="1"/>
          </p:cNvSpPr>
          <p:nvPr>
            <p:ph type="ctrTitle"/>
          </p:nvPr>
        </p:nvSpPr>
        <p:spPr>
          <a:xfrm>
            <a:off x="2351850" y="602922"/>
            <a:ext cx="4440300" cy="13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8867" name="Google Shape;8867;p74"/>
          <p:cNvSpPr txBox="1">
            <a:spLocks noGrp="1"/>
          </p:cNvSpPr>
          <p:nvPr>
            <p:ph type="subTitle" idx="1"/>
          </p:nvPr>
        </p:nvSpPr>
        <p:spPr>
          <a:xfrm>
            <a:off x="1983184" y="2767123"/>
            <a:ext cx="5209954" cy="9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Do you have any questions?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th-TH" dirty="0"/>
              <a:t>หากนักเรียนมีข้อสงสัย สามารถสอบถามครูผู้สอนเพิ่มเติมได้เลยค่า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th-TH" dirty="0"/>
          </a:p>
        </p:txBody>
      </p:sp>
      <p:sp>
        <p:nvSpPr>
          <p:cNvPr id="8868" name="Google Shape;8868;p74"/>
          <p:cNvSpPr/>
          <p:nvPr/>
        </p:nvSpPr>
        <p:spPr>
          <a:xfrm>
            <a:off x="5003239" y="2326921"/>
            <a:ext cx="389546" cy="389593"/>
          </a:xfrm>
          <a:custGeom>
            <a:avLst/>
            <a:gdLst/>
            <a:ahLst/>
            <a:cxnLst/>
            <a:rect l="l" t="t" r="r" b="b"/>
            <a:pathLst>
              <a:path w="19065" h="19065" extrusionOk="0">
                <a:moveTo>
                  <a:pt x="4506" y="2271"/>
                </a:moveTo>
                <a:cubicBezTo>
                  <a:pt x="5429" y="2271"/>
                  <a:pt x="6181" y="3023"/>
                  <a:pt x="6181" y="3947"/>
                </a:cubicBezTo>
                <a:cubicBezTo>
                  <a:pt x="6181" y="4872"/>
                  <a:pt x="5429" y="5622"/>
                  <a:pt x="4506" y="5622"/>
                </a:cubicBezTo>
                <a:cubicBezTo>
                  <a:pt x="3583" y="5622"/>
                  <a:pt x="2831" y="4872"/>
                  <a:pt x="2831" y="3947"/>
                </a:cubicBezTo>
                <a:cubicBezTo>
                  <a:pt x="2831" y="3023"/>
                  <a:pt x="3583" y="2271"/>
                  <a:pt x="4506" y="2271"/>
                </a:cubicBezTo>
                <a:close/>
                <a:moveTo>
                  <a:pt x="5622" y="6740"/>
                </a:moveTo>
                <a:cubicBezTo>
                  <a:pt x="5932" y="6740"/>
                  <a:pt x="6181" y="6989"/>
                  <a:pt x="6181" y="7299"/>
                </a:cubicBezTo>
                <a:lnTo>
                  <a:pt x="6181" y="16234"/>
                </a:lnTo>
                <a:cubicBezTo>
                  <a:pt x="6181" y="16544"/>
                  <a:pt x="5932" y="16793"/>
                  <a:pt x="5622" y="16793"/>
                </a:cubicBezTo>
                <a:lnTo>
                  <a:pt x="3388" y="16793"/>
                </a:lnTo>
                <a:cubicBezTo>
                  <a:pt x="3080" y="16793"/>
                  <a:pt x="2831" y="16544"/>
                  <a:pt x="2831" y="16234"/>
                </a:cubicBezTo>
                <a:lnTo>
                  <a:pt x="2831" y="7299"/>
                </a:lnTo>
                <a:cubicBezTo>
                  <a:pt x="2831" y="6989"/>
                  <a:pt x="3080" y="6740"/>
                  <a:pt x="3388" y="6740"/>
                </a:cubicBezTo>
                <a:close/>
                <a:moveTo>
                  <a:pt x="12596" y="6721"/>
                </a:moveTo>
                <a:cubicBezTo>
                  <a:pt x="12811" y="6721"/>
                  <a:pt x="13027" y="6739"/>
                  <a:pt x="13241" y="6774"/>
                </a:cubicBezTo>
                <a:cubicBezTo>
                  <a:pt x="15058" y="7069"/>
                  <a:pt x="16235" y="8557"/>
                  <a:pt x="16235" y="10223"/>
                </a:cubicBezTo>
                <a:lnTo>
                  <a:pt x="16235" y="16234"/>
                </a:lnTo>
                <a:cubicBezTo>
                  <a:pt x="16235" y="16544"/>
                  <a:pt x="15985" y="16793"/>
                  <a:pt x="15676" y="16793"/>
                </a:cubicBezTo>
                <a:lnTo>
                  <a:pt x="13441" y="16793"/>
                </a:lnTo>
                <a:cubicBezTo>
                  <a:pt x="13133" y="16793"/>
                  <a:pt x="12884" y="16544"/>
                  <a:pt x="12884" y="16234"/>
                </a:cubicBezTo>
                <a:lnTo>
                  <a:pt x="12884" y="11209"/>
                </a:lnTo>
                <a:cubicBezTo>
                  <a:pt x="12884" y="10593"/>
                  <a:pt x="12382" y="10091"/>
                  <a:pt x="11766" y="10091"/>
                </a:cubicBezTo>
                <a:cubicBezTo>
                  <a:pt x="11150" y="10091"/>
                  <a:pt x="10650" y="10593"/>
                  <a:pt x="10650" y="11209"/>
                </a:cubicBezTo>
                <a:lnTo>
                  <a:pt x="10650" y="16234"/>
                </a:lnTo>
                <a:cubicBezTo>
                  <a:pt x="10650" y="16544"/>
                  <a:pt x="10399" y="16793"/>
                  <a:pt x="10091" y="16793"/>
                </a:cubicBezTo>
                <a:lnTo>
                  <a:pt x="7857" y="16793"/>
                </a:lnTo>
                <a:cubicBezTo>
                  <a:pt x="7547" y="16793"/>
                  <a:pt x="7298" y="16544"/>
                  <a:pt x="7298" y="16234"/>
                </a:cubicBezTo>
                <a:lnTo>
                  <a:pt x="7298" y="7299"/>
                </a:lnTo>
                <a:cubicBezTo>
                  <a:pt x="7298" y="6989"/>
                  <a:pt x="7547" y="6740"/>
                  <a:pt x="7857" y="6740"/>
                </a:cubicBezTo>
                <a:lnTo>
                  <a:pt x="10091" y="6740"/>
                </a:lnTo>
                <a:cubicBezTo>
                  <a:pt x="10377" y="6740"/>
                  <a:pt x="10613" y="6956"/>
                  <a:pt x="10644" y="7234"/>
                </a:cubicBezTo>
                <a:cubicBezTo>
                  <a:pt x="11219" y="6901"/>
                  <a:pt x="11901" y="6721"/>
                  <a:pt x="12596" y="6721"/>
                </a:cubicBezTo>
                <a:close/>
                <a:moveTo>
                  <a:pt x="2831" y="0"/>
                </a:moveTo>
                <a:cubicBezTo>
                  <a:pt x="1290" y="0"/>
                  <a:pt x="0" y="1290"/>
                  <a:pt x="0" y="2831"/>
                </a:cubicBezTo>
                <a:lnTo>
                  <a:pt x="0" y="16234"/>
                </a:lnTo>
                <a:cubicBezTo>
                  <a:pt x="0" y="17775"/>
                  <a:pt x="1290" y="19065"/>
                  <a:pt x="2831" y="19065"/>
                </a:cubicBezTo>
                <a:lnTo>
                  <a:pt x="16235" y="19065"/>
                </a:lnTo>
                <a:cubicBezTo>
                  <a:pt x="17774" y="19065"/>
                  <a:pt x="19065" y="17775"/>
                  <a:pt x="19065" y="16234"/>
                </a:cubicBezTo>
                <a:lnTo>
                  <a:pt x="19065" y="2831"/>
                </a:lnTo>
                <a:cubicBezTo>
                  <a:pt x="19065" y="1290"/>
                  <a:pt x="17774" y="0"/>
                  <a:pt x="162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69" name="Google Shape;8869;p74"/>
          <p:cNvGrpSpPr/>
          <p:nvPr/>
        </p:nvGrpSpPr>
        <p:grpSpPr>
          <a:xfrm>
            <a:off x="3783518" y="2326921"/>
            <a:ext cx="389566" cy="389593"/>
            <a:chOff x="3859373" y="3043102"/>
            <a:chExt cx="389566" cy="389593"/>
          </a:xfrm>
        </p:grpSpPr>
        <p:sp>
          <p:nvSpPr>
            <p:cNvPr id="8870" name="Google Shape;8870;p74"/>
            <p:cNvSpPr/>
            <p:nvPr/>
          </p:nvSpPr>
          <p:spPr>
            <a:xfrm>
              <a:off x="4043511" y="3111313"/>
              <a:ext cx="133363" cy="321381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74"/>
            <p:cNvSpPr/>
            <p:nvPr/>
          </p:nvSpPr>
          <p:spPr>
            <a:xfrm>
              <a:off x="3859373" y="3043102"/>
              <a:ext cx="389566" cy="389593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2" name="Google Shape;8872;p74"/>
          <p:cNvGrpSpPr/>
          <p:nvPr/>
        </p:nvGrpSpPr>
        <p:grpSpPr>
          <a:xfrm>
            <a:off x="4393399" y="2326921"/>
            <a:ext cx="389525" cy="389593"/>
            <a:chOff x="4393055" y="3043102"/>
            <a:chExt cx="389525" cy="389593"/>
          </a:xfrm>
        </p:grpSpPr>
        <p:sp>
          <p:nvSpPr>
            <p:cNvPr id="8873" name="Google Shape;8873;p74"/>
            <p:cNvSpPr/>
            <p:nvPr/>
          </p:nvSpPr>
          <p:spPr>
            <a:xfrm>
              <a:off x="4462281" y="3112355"/>
              <a:ext cx="251075" cy="251085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74"/>
            <p:cNvSpPr/>
            <p:nvPr/>
          </p:nvSpPr>
          <p:spPr>
            <a:xfrm>
              <a:off x="4530730" y="3180832"/>
              <a:ext cx="114177" cy="11412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74"/>
            <p:cNvSpPr/>
            <p:nvPr/>
          </p:nvSpPr>
          <p:spPr>
            <a:xfrm>
              <a:off x="4393055" y="3043102"/>
              <a:ext cx="389525" cy="389593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9" name="Google Shape;7359;p47"/>
          <p:cNvSpPr/>
          <p:nvPr/>
        </p:nvSpPr>
        <p:spPr>
          <a:xfrm>
            <a:off x="2482886" y="985725"/>
            <a:ext cx="4181103" cy="3274036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0" name="Google Shape;7360;p47"/>
          <p:cNvSpPr/>
          <p:nvPr/>
        </p:nvSpPr>
        <p:spPr>
          <a:xfrm>
            <a:off x="3516407" y="3637954"/>
            <a:ext cx="2190938" cy="212"/>
          </a:xfrm>
          <a:custGeom>
            <a:avLst/>
            <a:gdLst/>
            <a:ahLst/>
            <a:cxnLst/>
            <a:rect l="l" t="t" r="r" b="b"/>
            <a:pathLst>
              <a:path w="10409" h="1" fill="none" extrusionOk="0">
                <a:moveTo>
                  <a:pt x="1" y="0"/>
                </a:moveTo>
                <a:lnTo>
                  <a:pt x="10408" y="0"/>
                </a:lnTo>
              </a:path>
            </a:pathLst>
          </a:custGeom>
          <a:noFill/>
          <a:ln w="3850" cap="flat" cmpd="sng">
            <a:solidFill>
              <a:srgbClr val="92807D"/>
            </a:solidFill>
            <a:prstDash val="solid"/>
            <a:miter lim="11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1" name="Google Shape;7361;p47"/>
          <p:cNvSpPr txBox="1">
            <a:spLocks noGrp="1"/>
          </p:cNvSpPr>
          <p:nvPr>
            <p:ph type="title"/>
          </p:nvPr>
        </p:nvSpPr>
        <p:spPr>
          <a:xfrm>
            <a:off x="3104616" y="2197022"/>
            <a:ext cx="29355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will</a:t>
            </a:r>
            <a:endParaRPr dirty="0"/>
          </a:p>
        </p:txBody>
      </p:sp>
      <p:sp>
        <p:nvSpPr>
          <p:cNvPr id="7362" name="Google Shape;7362;p47"/>
          <p:cNvSpPr txBox="1">
            <a:spLocks noGrp="1"/>
          </p:cNvSpPr>
          <p:nvPr>
            <p:ph type="subTitle" idx="1"/>
          </p:nvPr>
        </p:nvSpPr>
        <p:spPr>
          <a:xfrm>
            <a:off x="2788693" y="3699731"/>
            <a:ext cx="3566614" cy="434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will + infinitive without to</a:t>
            </a:r>
            <a:endParaRPr sz="2000" b="1" dirty="0"/>
          </a:p>
        </p:txBody>
      </p:sp>
      <p:sp>
        <p:nvSpPr>
          <p:cNvPr id="7363" name="Google Shape;7363;p47"/>
          <p:cNvSpPr/>
          <p:nvPr/>
        </p:nvSpPr>
        <p:spPr>
          <a:xfrm>
            <a:off x="2252104" y="769214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4" name="Google Shape;7364;p47"/>
          <p:cNvSpPr txBox="1">
            <a:spLocks noGrp="1"/>
          </p:cNvSpPr>
          <p:nvPr>
            <p:ph type="title" idx="2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365" name="Google Shape;7365;p47"/>
          <p:cNvSpPr/>
          <p:nvPr/>
        </p:nvSpPr>
        <p:spPr>
          <a:xfrm>
            <a:off x="6004429" y="3461539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6" name="Google Shape;7366;p47"/>
          <p:cNvGrpSpPr/>
          <p:nvPr/>
        </p:nvGrpSpPr>
        <p:grpSpPr>
          <a:xfrm>
            <a:off x="3082314" y="3286264"/>
            <a:ext cx="2978279" cy="175275"/>
            <a:chOff x="3998100" y="4633825"/>
            <a:chExt cx="2329875" cy="175275"/>
          </a:xfrm>
        </p:grpSpPr>
        <p:sp>
          <p:nvSpPr>
            <p:cNvPr id="7367" name="Google Shape;7367;p4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4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4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4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4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4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4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4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0" name="Google Shape;7410;p48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 rot="10800000">
            <a:off x="1024673" y="2053300"/>
            <a:ext cx="2129725" cy="813925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7411" name="Google Shape;7411;p48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 rot="10800000">
            <a:off x="3509436" y="2053300"/>
            <a:ext cx="2129725" cy="8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2" name="Google Shape;7412;p48"/>
          <p:cNvPicPr preferRelativeResize="0"/>
          <p:nvPr/>
        </p:nvPicPr>
        <p:blipFill>
          <a:blip r:embed="rId5">
            <a:alphaModFix amt="73000"/>
          </a:blip>
          <a:stretch>
            <a:fillRect/>
          </a:stretch>
        </p:blipFill>
        <p:spPr>
          <a:xfrm rot="10800000">
            <a:off x="5994198" y="2053300"/>
            <a:ext cx="2129725" cy="8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413" name="Google Shape;7413;p48"/>
          <p:cNvSpPr txBox="1">
            <a:spLocks noGrp="1"/>
          </p:cNvSpPr>
          <p:nvPr>
            <p:ph type="subTitle" idx="3"/>
          </p:nvPr>
        </p:nvSpPr>
        <p:spPr>
          <a:xfrm>
            <a:off x="714875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Future predictions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(think/imagine)</a:t>
            </a:r>
            <a:endParaRPr sz="2800" dirty="0"/>
          </a:p>
        </p:txBody>
      </p:sp>
      <p:sp>
        <p:nvSpPr>
          <p:cNvPr id="7414" name="Google Shape;7414;p48"/>
          <p:cNvSpPr txBox="1">
            <a:spLocks noGrp="1"/>
          </p:cNvSpPr>
          <p:nvPr>
            <p:ph type="subTitle" idx="1"/>
          </p:nvPr>
        </p:nvSpPr>
        <p:spPr>
          <a:xfrm>
            <a:off x="3194600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O</a:t>
            </a:r>
            <a:r>
              <a:rPr lang="en" sz="2800" dirty="0"/>
              <a:t>n-the-spot decisions</a:t>
            </a:r>
            <a:endParaRPr sz="2800" dirty="0"/>
          </a:p>
        </p:txBody>
      </p:sp>
      <p:sp>
        <p:nvSpPr>
          <p:cNvPr id="7415" name="Google Shape;7415;p48"/>
          <p:cNvSpPr txBox="1">
            <a:spLocks noGrp="1"/>
          </p:cNvSpPr>
          <p:nvPr>
            <p:ph type="subTitle" idx="2"/>
          </p:nvPr>
        </p:nvSpPr>
        <p:spPr>
          <a:xfrm>
            <a:off x="5666006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promises</a:t>
            </a:r>
            <a:endParaRPr sz="2800" dirty="0"/>
          </a:p>
        </p:txBody>
      </p:sp>
      <p:sp>
        <p:nvSpPr>
          <p:cNvPr id="7416" name="Google Shape;7416;p48"/>
          <p:cNvSpPr txBox="1">
            <a:spLocks noGrp="1"/>
          </p:cNvSpPr>
          <p:nvPr>
            <p:ph type="subTitle" idx="4"/>
          </p:nvPr>
        </p:nvSpPr>
        <p:spPr>
          <a:xfrm>
            <a:off x="3349224" y="2719526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It’s cold.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I’ll close the door.</a:t>
            </a:r>
            <a:endParaRPr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417" name="Google Shape;7417;p48"/>
          <p:cNvSpPr txBox="1">
            <a:spLocks noGrp="1"/>
          </p:cNvSpPr>
          <p:nvPr>
            <p:ph type="subTitle" idx="5"/>
          </p:nvPr>
        </p:nvSpPr>
        <p:spPr>
          <a:xfrm>
            <a:off x="5792606" y="2898074"/>
            <a:ext cx="2506200" cy="8632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won’t do that again.</a:t>
            </a:r>
            <a:endParaRPr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418" name="Google Shape;7418;p48"/>
          <p:cNvSpPr txBox="1">
            <a:spLocks noGrp="1"/>
          </p:cNvSpPr>
          <p:nvPr>
            <p:ph type="subTitle" idx="6"/>
          </p:nvPr>
        </p:nvSpPr>
        <p:spPr>
          <a:xfrm>
            <a:off x="769430" y="2972115"/>
            <a:ext cx="2646847" cy="818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think life will be better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in 2100.</a:t>
            </a:r>
            <a:endParaRPr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grpSp>
        <p:nvGrpSpPr>
          <p:cNvPr id="7419" name="Google Shape;7419;p48"/>
          <p:cNvGrpSpPr/>
          <p:nvPr/>
        </p:nvGrpSpPr>
        <p:grpSpPr>
          <a:xfrm>
            <a:off x="1080224" y="3883925"/>
            <a:ext cx="6988179" cy="174750"/>
            <a:chOff x="3962000" y="4060525"/>
            <a:chExt cx="2324125" cy="174750"/>
          </a:xfrm>
        </p:grpSpPr>
        <p:sp>
          <p:nvSpPr>
            <p:cNvPr id="7420" name="Google Shape;7420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1" name="Google Shape;7421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2" name="Google Shape;7422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3" name="Google Shape;7423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4" name="Google Shape;7424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5" name="Google Shape;7425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6" name="Google Shape;7426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7" name="Google Shape;7427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8" name="Google Shape;7428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9" name="Google Shape;7429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0" name="Google Shape;7430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1" name="Google Shape;7431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2" name="Google Shape;7432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3" name="Google Shape;7433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4" name="Google Shape;7434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5" name="Google Shape;7435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6" name="Google Shape;7436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7" name="Google Shape;7437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8" name="Google Shape;7438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9" name="Google Shape;7439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0" name="Google Shape;7440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1" name="Google Shape;7441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2" name="Google Shape;7442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3" name="Google Shape;7443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4" name="Google Shape;7444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5" name="Google Shape;7445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6" name="Google Shape;7446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7" name="Google Shape;7447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8" name="Google Shape;7448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9" name="Google Shape;7449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0" name="Google Shape;7450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1" name="Google Shape;7451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452" name="Google Shape;7452;p48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will</a:t>
            </a:r>
            <a:endParaRPr sz="6000" dirty="0"/>
          </a:p>
        </p:txBody>
      </p:sp>
      <p:grpSp>
        <p:nvGrpSpPr>
          <p:cNvPr id="7453" name="Google Shape;7453;p48"/>
          <p:cNvGrpSpPr/>
          <p:nvPr/>
        </p:nvGrpSpPr>
        <p:grpSpPr>
          <a:xfrm>
            <a:off x="2968930" y="1205450"/>
            <a:ext cx="3206130" cy="174750"/>
            <a:chOff x="3962000" y="4060525"/>
            <a:chExt cx="2324125" cy="174750"/>
          </a:xfrm>
        </p:grpSpPr>
        <p:sp>
          <p:nvSpPr>
            <p:cNvPr id="7454" name="Google Shape;7454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5" name="Google Shape;7555;p51"/>
          <p:cNvSpPr/>
          <p:nvPr/>
        </p:nvSpPr>
        <p:spPr>
          <a:xfrm>
            <a:off x="2482886" y="985725"/>
            <a:ext cx="4181103" cy="3274036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6" name="Google Shape;7556;p51"/>
          <p:cNvSpPr txBox="1">
            <a:spLocks noGrp="1"/>
          </p:cNvSpPr>
          <p:nvPr>
            <p:ph type="title"/>
          </p:nvPr>
        </p:nvSpPr>
        <p:spPr>
          <a:xfrm>
            <a:off x="2643450" y="2197025"/>
            <a:ext cx="38571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r>
              <a:rPr lang="en" dirty="0"/>
              <a:t>e going to</a:t>
            </a:r>
            <a:endParaRPr dirty="0"/>
          </a:p>
        </p:txBody>
      </p:sp>
      <p:sp>
        <p:nvSpPr>
          <p:cNvPr id="7557" name="Google Shape;7557;p51"/>
          <p:cNvSpPr txBox="1">
            <a:spLocks noGrp="1"/>
          </p:cNvSpPr>
          <p:nvPr>
            <p:ph type="subTitle" idx="1"/>
          </p:nvPr>
        </p:nvSpPr>
        <p:spPr>
          <a:xfrm>
            <a:off x="2252104" y="3504414"/>
            <a:ext cx="4568513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b</a:t>
            </a:r>
            <a:r>
              <a:rPr lang="en" sz="2000" b="1" dirty="0"/>
              <a:t>e going to + infinitive without to</a:t>
            </a:r>
            <a:endParaRPr sz="2000" b="1" dirty="0"/>
          </a:p>
        </p:txBody>
      </p:sp>
      <p:sp>
        <p:nvSpPr>
          <p:cNvPr id="7558" name="Google Shape;7558;p51"/>
          <p:cNvSpPr txBox="1">
            <a:spLocks noGrp="1"/>
          </p:cNvSpPr>
          <p:nvPr>
            <p:ph type="title" idx="2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7559" name="Google Shape;7559;p51"/>
          <p:cNvGrpSpPr/>
          <p:nvPr/>
        </p:nvGrpSpPr>
        <p:grpSpPr>
          <a:xfrm>
            <a:off x="2799464" y="3286264"/>
            <a:ext cx="3553525" cy="175275"/>
            <a:chOff x="3998100" y="4633825"/>
            <a:chExt cx="2329875" cy="175275"/>
          </a:xfrm>
        </p:grpSpPr>
        <p:sp>
          <p:nvSpPr>
            <p:cNvPr id="7560" name="Google Shape;7560;p51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51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51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51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51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51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51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51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51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51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51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51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51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51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51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51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51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51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51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51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51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51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51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51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51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51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51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51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51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51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51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51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51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51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51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51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51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51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51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9" name="Google Shape;7599;p51"/>
          <p:cNvSpPr/>
          <p:nvPr/>
        </p:nvSpPr>
        <p:spPr>
          <a:xfrm flipH="1">
            <a:off x="6004429" y="769214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0" name="Google Shape;7600;p51"/>
          <p:cNvSpPr/>
          <p:nvPr/>
        </p:nvSpPr>
        <p:spPr>
          <a:xfrm flipH="1">
            <a:off x="1908160" y="3642531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0" name="Google Shape;7410;p48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 rot="10800000">
            <a:off x="1418319" y="2088090"/>
            <a:ext cx="2129725" cy="813925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7412" name="Google Shape;7412;p48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 rot="10800000">
            <a:off x="5741084" y="2053300"/>
            <a:ext cx="2129725" cy="8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413" name="Google Shape;7413;p48"/>
          <p:cNvSpPr txBox="1">
            <a:spLocks noGrp="1"/>
          </p:cNvSpPr>
          <p:nvPr>
            <p:ph type="subTitle" idx="3"/>
          </p:nvPr>
        </p:nvSpPr>
        <p:spPr>
          <a:xfrm>
            <a:off x="1194883" y="2304385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Future predictions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(see)</a:t>
            </a:r>
            <a:endParaRPr sz="2800" dirty="0"/>
          </a:p>
        </p:txBody>
      </p:sp>
      <p:sp>
        <p:nvSpPr>
          <p:cNvPr id="7414" name="Google Shape;7414;p48"/>
          <p:cNvSpPr txBox="1">
            <a:spLocks noGrp="1"/>
          </p:cNvSpPr>
          <p:nvPr>
            <p:ph type="subTitle" idx="1"/>
          </p:nvPr>
        </p:nvSpPr>
        <p:spPr>
          <a:xfrm>
            <a:off x="5361431" y="2271755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Future plans &amp;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intentions</a:t>
            </a:r>
          </a:p>
        </p:txBody>
      </p:sp>
      <p:sp>
        <p:nvSpPr>
          <p:cNvPr id="7417" name="Google Shape;7417;p48"/>
          <p:cNvSpPr txBox="1">
            <a:spLocks noGrp="1"/>
          </p:cNvSpPr>
          <p:nvPr>
            <p:ph type="subTitle" idx="5"/>
          </p:nvPr>
        </p:nvSpPr>
        <p:spPr>
          <a:xfrm>
            <a:off x="5048306" y="3085680"/>
            <a:ext cx="3513186" cy="8632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Now that I’ve got the money.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I’m going to buy a new computer.</a:t>
            </a:r>
            <a:endParaRPr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418" name="Google Shape;7418;p48"/>
          <p:cNvSpPr txBox="1">
            <a:spLocks noGrp="1"/>
          </p:cNvSpPr>
          <p:nvPr>
            <p:ph type="subTitle" idx="6"/>
          </p:nvPr>
        </p:nvSpPr>
        <p:spPr>
          <a:xfrm>
            <a:off x="769430" y="2972115"/>
            <a:ext cx="3513186" cy="818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W</a:t>
            </a:r>
            <a:r>
              <a:rPr lang="en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athch out! </a:t>
            </a: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Y</a:t>
            </a:r>
            <a:r>
              <a:rPr lang="en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ou’re going to fall.</a:t>
            </a:r>
          </a:p>
        </p:txBody>
      </p:sp>
      <p:grpSp>
        <p:nvGrpSpPr>
          <p:cNvPr id="7419" name="Google Shape;7419;p48"/>
          <p:cNvGrpSpPr/>
          <p:nvPr/>
        </p:nvGrpSpPr>
        <p:grpSpPr>
          <a:xfrm>
            <a:off x="1080224" y="3883925"/>
            <a:ext cx="6988179" cy="174750"/>
            <a:chOff x="3962000" y="4060525"/>
            <a:chExt cx="2324125" cy="174750"/>
          </a:xfrm>
        </p:grpSpPr>
        <p:sp>
          <p:nvSpPr>
            <p:cNvPr id="7420" name="Google Shape;7420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1" name="Google Shape;7421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2" name="Google Shape;7422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3" name="Google Shape;7423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4" name="Google Shape;7424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5" name="Google Shape;7425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6" name="Google Shape;7426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7" name="Google Shape;7427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8" name="Google Shape;7428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9" name="Google Shape;7429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0" name="Google Shape;7430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1" name="Google Shape;7431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2" name="Google Shape;7432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3" name="Google Shape;7433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4" name="Google Shape;7434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5" name="Google Shape;7435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6" name="Google Shape;7436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7" name="Google Shape;7437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8" name="Google Shape;7438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9" name="Google Shape;7439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0" name="Google Shape;7440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1" name="Google Shape;7441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2" name="Google Shape;7442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3" name="Google Shape;7443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4" name="Google Shape;7444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5" name="Google Shape;7445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6" name="Google Shape;7446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7" name="Google Shape;7447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8" name="Google Shape;7448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9" name="Google Shape;7449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0" name="Google Shape;7450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1" name="Google Shape;7451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452" name="Google Shape;7452;p48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be going to</a:t>
            </a:r>
            <a:endParaRPr sz="6000" dirty="0"/>
          </a:p>
        </p:txBody>
      </p:sp>
      <p:grpSp>
        <p:nvGrpSpPr>
          <p:cNvPr id="7453" name="Google Shape;7453;p48"/>
          <p:cNvGrpSpPr/>
          <p:nvPr/>
        </p:nvGrpSpPr>
        <p:grpSpPr>
          <a:xfrm>
            <a:off x="2968930" y="1205450"/>
            <a:ext cx="3206130" cy="174750"/>
            <a:chOff x="3962000" y="4060525"/>
            <a:chExt cx="2324125" cy="174750"/>
          </a:xfrm>
        </p:grpSpPr>
        <p:sp>
          <p:nvSpPr>
            <p:cNvPr id="7454" name="Google Shape;7454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8567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9" name="Google Shape;7359;p47"/>
          <p:cNvSpPr/>
          <p:nvPr/>
        </p:nvSpPr>
        <p:spPr>
          <a:xfrm>
            <a:off x="2482886" y="985725"/>
            <a:ext cx="4181103" cy="3274036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60" name="Google Shape;7360;p47"/>
          <p:cNvSpPr/>
          <p:nvPr/>
        </p:nvSpPr>
        <p:spPr>
          <a:xfrm>
            <a:off x="3516407" y="3637954"/>
            <a:ext cx="2190938" cy="212"/>
          </a:xfrm>
          <a:custGeom>
            <a:avLst/>
            <a:gdLst/>
            <a:ahLst/>
            <a:cxnLst/>
            <a:rect l="l" t="t" r="r" b="b"/>
            <a:pathLst>
              <a:path w="10409" h="1" fill="none" extrusionOk="0">
                <a:moveTo>
                  <a:pt x="1" y="0"/>
                </a:moveTo>
                <a:lnTo>
                  <a:pt x="10408" y="0"/>
                </a:lnTo>
              </a:path>
            </a:pathLst>
          </a:custGeom>
          <a:noFill/>
          <a:ln w="3850" cap="flat" cmpd="sng">
            <a:solidFill>
              <a:srgbClr val="92807D"/>
            </a:solidFill>
            <a:prstDash val="solid"/>
            <a:miter lim="11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1" name="Google Shape;7361;p47"/>
          <p:cNvSpPr txBox="1">
            <a:spLocks noGrp="1"/>
          </p:cNvSpPr>
          <p:nvPr>
            <p:ph type="title"/>
          </p:nvPr>
        </p:nvSpPr>
        <p:spPr>
          <a:xfrm>
            <a:off x="2084207" y="2158154"/>
            <a:ext cx="5055337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Present continuous</a:t>
            </a:r>
            <a:endParaRPr sz="4400" dirty="0"/>
          </a:p>
        </p:txBody>
      </p:sp>
      <p:sp>
        <p:nvSpPr>
          <p:cNvPr id="7362" name="Google Shape;7362;p47"/>
          <p:cNvSpPr txBox="1">
            <a:spLocks noGrp="1"/>
          </p:cNvSpPr>
          <p:nvPr>
            <p:ph type="subTitle" idx="1"/>
          </p:nvPr>
        </p:nvSpPr>
        <p:spPr>
          <a:xfrm>
            <a:off x="2856590" y="3649699"/>
            <a:ext cx="3261216" cy="434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S + is/am/are + </a:t>
            </a:r>
            <a:r>
              <a:rPr lang="en-US" sz="2400" b="1" dirty="0" err="1"/>
              <a:t>V.ing</a:t>
            </a:r>
            <a:endParaRPr sz="2400" b="1" dirty="0"/>
          </a:p>
        </p:txBody>
      </p:sp>
      <p:sp>
        <p:nvSpPr>
          <p:cNvPr id="7363" name="Google Shape;7363;p47"/>
          <p:cNvSpPr/>
          <p:nvPr/>
        </p:nvSpPr>
        <p:spPr>
          <a:xfrm>
            <a:off x="2252104" y="769214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4" name="Google Shape;7364;p47"/>
          <p:cNvSpPr txBox="1">
            <a:spLocks noGrp="1"/>
          </p:cNvSpPr>
          <p:nvPr>
            <p:ph type="title" idx="2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7365" name="Google Shape;7365;p47"/>
          <p:cNvSpPr/>
          <p:nvPr/>
        </p:nvSpPr>
        <p:spPr>
          <a:xfrm>
            <a:off x="6004429" y="3461539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6" name="Google Shape;7366;p47"/>
          <p:cNvGrpSpPr/>
          <p:nvPr/>
        </p:nvGrpSpPr>
        <p:grpSpPr>
          <a:xfrm>
            <a:off x="3082314" y="3286264"/>
            <a:ext cx="2978279" cy="175275"/>
            <a:chOff x="3998100" y="4633825"/>
            <a:chExt cx="2329875" cy="175275"/>
          </a:xfrm>
        </p:grpSpPr>
        <p:sp>
          <p:nvSpPr>
            <p:cNvPr id="7367" name="Google Shape;7367;p4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4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4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4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4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4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4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4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9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7" name="Google Shape;7417;p48"/>
          <p:cNvSpPr txBox="1">
            <a:spLocks noGrp="1"/>
          </p:cNvSpPr>
          <p:nvPr>
            <p:ph type="subTitle" idx="5"/>
          </p:nvPr>
        </p:nvSpPr>
        <p:spPr>
          <a:xfrm>
            <a:off x="1893367" y="3091582"/>
            <a:ext cx="5725261" cy="8632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John’s leaving tomorrow. He’s got his ticket</a:t>
            </a:r>
            <a:endParaRPr sz="24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grpSp>
        <p:nvGrpSpPr>
          <p:cNvPr id="7419" name="Google Shape;7419;p48"/>
          <p:cNvGrpSpPr/>
          <p:nvPr/>
        </p:nvGrpSpPr>
        <p:grpSpPr>
          <a:xfrm>
            <a:off x="1080224" y="3883925"/>
            <a:ext cx="6988179" cy="174750"/>
            <a:chOff x="3962000" y="4060525"/>
            <a:chExt cx="2324125" cy="174750"/>
          </a:xfrm>
        </p:grpSpPr>
        <p:sp>
          <p:nvSpPr>
            <p:cNvPr id="7420" name="Google Shape;7420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1" name="Google Shape;7421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2" name="Google Shape;7422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3" name="Google Shape;7423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4" name="Google Shape;7424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5" name="Google Shape;7425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6" name="Google Shape;7426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7" name="Google Shape;7427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8" name="Google Shape;7428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9" name="Google Shape;7429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0" name="Google Shape;7430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1" name="Google Shape;7431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2" name="Google Shape;7432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3" name="Google Shape;7433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4" name="Google Shape;7434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5" name="Google Shape;7435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6" name="Google Shape;7436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7" name="Google Shape;7437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8" name="Google Shape;7438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9" name="Google Shape;7439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0" name="Google Shape;7440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1" name="Google Shape;7441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2" name="Google Shape;7442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3" name="Google Shape;7443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4" name="Google Shape;7444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5" name="Google Shape;7445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6" name="Google Shape;7446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7" name="Google Shape;7447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8" name="Google Shape;7448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9" name="Google Shape;7449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0" name="Google Shape;7450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1" name="Google Shape;7451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452" name="Google Shape;7452;p48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Present continuous</a:t>
            </a:r>
            <a:endParaRPr sz="6000" dirty="0"/>
          </a:p>
        </p:txBody>
      </p:sp>
      <p:grpSp>
        <p:nvGrpSpPr>
          <p:cNvPr id="7453" name="Google Shape;7453;p48"/>
          <p:cNvGrpSpPr/>
          <p:nvPr/>
        </p:nvGrpSpPr>
        <p:grpSpPr>
          <a:xfrm>
            <a:off x="2968930" y="1205450"/>
            <a:ext cx="3206130" cy="174750"/>
            <a:chOff x="3962000" y="4060525"/>
            <a:chExt cx="2324125" cy="174750"/>
          </a:xfrm>
        </p:grpSpPr>
        <p:sp>
          <p:nvSpPr>
            <p:cNvPr id="7454" name="Google Shape;7454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" name="Google Shape;7411;p48">
            <a:extLst>
              <a:ext uri="{FF2B5EF4-FFF2-40B4-BE49-F238E27FC236}">
                <a16:creationId xmlns:a16="http://schemas.microsoft.com/office/drawing/2014/main" id="{F7100BF6-E46E-4FF4-828D-55686A6B0AD9}"/>
              </a:ext>
            </a:extLst>
          </p:cNvPr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 rot="10800000">
            <a:off x="2751644" y="2053298"/>
            <a:ext cx="3742247" cy="8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7413;p48">
            <a:extLst>
              <a:ext uri="{FF2B5EF4-FFF2-40B4-BE49-F238E27FC236}">
                <a16:creationId xmlns:a16="http://schemas.microsoft.com/office/drawing/2014/main" id="{D4A7C145-245C-4ADA-9563-0E1B2A4E6751}"/>
              </a:ext>
            </a:extLst>
          </p:cNvPr>
          <p:cNvSpPr txBox="1">
            <a:spLocks/>
          </p:cNvSpPr>
          <p:nvPr/>
        </p:nvSpPr>
        <p:spPr>
          <a:xfrm>
            <a:off x="2536241" y="2224818"/>
            <a:ext cx="4176337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2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sz="3600" dirty="0"/>
              <a:t>Fixed arrangements</a:t>
            </a:r>
          </a:p>
        </p:txBody>
      </p:sp>
    </p:spTree>
    <p:extLst>
      <p:ext uri="{BB962C8B-B14F-4D97-AF65-F5344CB8AC3E}">
        <p14:creationId xmlns:p14="http://schemas.microsoft.com/office/powerpoint/2010/main" val="78819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5" name="Google Shape;7555;p51"/>
          <p:cNvSpPr/>
          <p:nvPr/>
        </p:nvSpPr>
        <p:spPr>
          <a:xfrm>
            <a:off x="2482886" y="985725"/>
            <a:ext cx="4181103" cy="3274036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6" name="Google Shape;7556;p51"/>
          <p:cNvSpPr txBox="1">
            <a:spLocks noGrp="1"/>
          </p:cNvSpPr>
          <p:nvPr>
            <p:ph type="title"/>
          </p:nvPr>
        </p:nvSpPr>
        <p:spPr>
          <a:xfrm>
            <a:off x="1997850" y="2154921"/>
            <a:ext cx="5235276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Future continuous</a:t>
            </a:r>
            <a:endParaRPr sz="4400" dirty="0"/>
          </a:p>
        </p:txBody>
      </p:sp>
      <p:sp>
        <p:nvSpPr>
          <p:cNvPr id="7557" name="Google Shape;7557;p51"/>
          <p:cNvSpPr txBox="1">
            <a:spLocks noGrp="1"/>
          </p:cNvSpPr>
          <p:nvPr>
            <p:ph type="subTitle" idx="1"/>
          </p:nvPr>
        </p:nvSpPr>
        <p:spPr>
          <a:xfrm>
            <a:off x="2940698" y="3420289"/>
            <a:ext cx="334958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S + will be + </a:t>
            </a:r>
            <a:r>
              <a:rPr lang="en-US" sz="2400" b="1" dirty="0" err="1"/>
              <a:t>V.ing</a:t>
            </a:r>
            <a:endParaRPr sz="2400" b="1" dirty="0"/>
          </a:p>
        </p:txBody>
      </p:sp>
      <p:sp>
        <p:nvSpPr>
          <p:cNvPr id="7558" name="Google Shape;7558;p51"/>
          <p:cNvSpPr txBox="1">
            <a:spLocks noGrp="1"/>
          </p:cNvSpPr>
          <p:nvPr>
            <p:ph type="title" idx="2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7559" name="Google Shape;7559;p51"/>
          <p:cNvGrpSpPr/>
          <p:nvPr/>
        </p:nvGrpSpPr>
        <p:grpSpPr>
          <a:xfrm>
            <a:off x="2799464" y="3286264"/>
            <a:ext cx="3553525" cy="175275"/>
            <a:chOff x="3998100" y="4633825"/>
            <a:chExt cx="2329875" cy="175275"/>
          </a:xfrm>
        </p:grpSpPr>
        <p:sp>
          <p:nvSpPr>
            <p:cNvPr id="7560" name="Google Shape;7560;p51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51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51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51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51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51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51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51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51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51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51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51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51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51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51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51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51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51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51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51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51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51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51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51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51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51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51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51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51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51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51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51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51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51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51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51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51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51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51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9" name="Google Shape;7599;p51"/>
          <p:cNvSpPr/>
          <p:nvPr/>
        </p:nvSpPr>
        <p:spPr>
          <a:xfrm flipH="1">
            <a:off x="6004429" y="769214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0" name="Google Shape;7600;p51"/>
          <p:cNvSpPr/>
          <p:nvPr/>
        </p:nvSpPr>
        <p:spPr>
          <a:xfrm flipH="1">
            <a:off x="2252104" y="3461539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865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7" name="Google Shape;7417;p48"/>
          <p:cNvSpPr txBox="1">
            <a:spLocks noGrp="1"/>
          </p:cNvSpPr>
          <p:nvPr>
            <p:ph type="subTitle" idx="5"/>
          </p:nvPr>
        </p:nvSpPr>
        <p:spPr>
          <a:xfrm>
            <a:off x="1675451" y="3204821"/>
            <a:ext cx="5699362" cy="8632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This time next week, I’ll be flying to Madrid.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 won’t be sleeping tomorrow evening.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Will you be working late tomorrow?</a:t>
            </a:r>
            <a:endParaRPr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grpSp>
        <p:nvGrpSpPr>
          <p:cNvPr id="7419" name="Google Shape;7419;p48"/>
          <p:cNvGrpSpPr/>
          <p:nvPr/>
        </p:nvGrpSpPr>
        <p:grpSpPr>
          <a:xfrm>
            <a:off x="1140617" y="4202660"/>
            <a:ext cx="6988179" cy="174750"/>
            <a:chOff x="3962000" y="4060525"/>
            <a:chExt cx="2324125" cy="174750"/>
          </a:xfrm>
        </p:grpSpPr>
        <p:sp>
          <p:nvSpPr>
            <p:cNvPr id="7420" name="Google Shape;7420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1" name="Google Shape;7421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2" name="Google Shape;7422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3" name="Google Shape;7423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4" name="Google Shape;7424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5" name="Google Shape;7425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6" name="Google Shape;7426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7" name="Google Shape;7427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8" name="Google Shape;7428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9" name="Google Shape;7429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0" name="Google Shape;7430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1" name="Google Shape;7431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2" name="Google Shape;7432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3" name="Google Shape;7433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4" name="Google Shape;7434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5" name="Google Shape;7435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6" name="Google Shape;7436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7" name="Google Shape;7437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8" name="Google Shape;7438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9" name="Google Shape;7439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0" name="Google Shape;7440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1" name="Google Shape;7441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2" name="Google Shape;7442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3" name="Google Shape;7443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4" name="Google Shape;7444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5" name="Google Shape;7445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6" name="Google Shape;7446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7" name="Google Shape;7447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8" name="Google Shape;7448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9" name="Google Shape;7449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0" name="Google Shape;7450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1" name="Google Shape;7451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452" name="Google Shape;7452;p48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Future continuous</a:t>
            </a:r>
            <a:endParaRPr sz="6000" dirty="0"/>
          </a:p>
        </p:txBody>
      </p:sp>
      <p:grpSp>
        <p:nvGrpSpPr>
          <p:cNvPr id="7453" name="Google Shape;7453;p48"/>
          <p:cNvGrpSpPr/>
          <p:nvPr/>
        </p:nvGrpSpPr>
        <p:grpSpPr>
          <a:xfrm>
            <a:off x="2968930" y="1205450"/>
            <a:ext cx="3206130" cy="174750"/>
            <a:chOff x="3962000" y="4060525"/>
            <a:chExt cx="2324125" cy="174750"/>
          </a:xfrm>
        </p:grpSpPr>
        <p:sp>
          <p:nvSpPr>
            <p:cNvPr id="7454" name="Google Shape;7454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" name="Google Shape;7411;p48">
            <a:extLst>
              <a:ext uri="{FF2B5EF4-FFF2-40B4-BE49-F238E27FC236}">
                <a16:creationId xmlns:a16="http://schemas.microsoft.com/office/drawing/2014/main" id="{F7100BF6-E46E-4FF4-828D-55686A6B0AD9}"/>
              </a:ext>
            </a:extLst>
          </p:cNvPr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 rot="10800000">
            <a:off x="2028644" y="1945383"/>
            <a:ext cx="5212129" cy="8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7413;p48">
            <a:extLst>
              <a:ext uri="{FF2B5EF4-FFF2-40B4-BE49-F238E27FC236}">
                <a16:creationId xmlns:a16="http://schemas.microsoft.com/office/drawing/2014/main" id="{D4A7C145-245C-4ADA-9563-0E1B2A4E6751}"/>
              </a:ext>
            </a:extLst>
          </p:cNvPr>
          <p:cNvSpPr txBox="1">
            <a:spLocks/>
          </p:cNvSpPr>
          <p:nvPr/>
        </p:nvSpPr>
        <p:spPr>
          <a:xfrm>
            <a:off x="2243511" y="2248041"/>
            <a:ext cx="4782393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2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sz="2800" dirty="0"/>
              <a:t>That will be in progress at a certain time in the future</a:t>
            </a:r>
          </a:p>
        </p:txBody>
      </p:sp>
    </p:spTree>
    <p:extLst>
      <p:ext uri="{BB962C8B-B14F-4D97-AF65-F5344CB8AC3E}">
        <p14:creationId xmlns:p14="http://schemas.microsoft.com/office/powerpoint/2010/main" val="3184606191"/>
      </p:ext>
    </p:extLst>
  </p:cSld>
  <p:clrMapOvr>
    <a:masterClrMapping/>
  </p:clrMapOvr>
</p:sld>
</file>

<file path=ppt/theme/theme1.xml><?xml version="1.0" encoding="utf-8"?>
<a:theme xmlns:a="http://schemas.openxmlformats.org/drawingml/2006/main" name="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222</Words>
  <Application>Microsoft Office PowerPoint</Application>
  <PresentationFormat>นำเสนอทางหน้าจอ (16:9)</PresentationFormat>
  <Paragraphs>47</Paragraphs>
  <Slides>11</Slides>
  <Notes>11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7" baseType="lpstr">
      <vt:lpstr>Caveat Brush</vt:lpstr>
      <vt:lpstr>Wingdings</vt:lpstr>
      <vt:lpstr>Adobe Devanagari</vt:lpstr>
      <vt:lpstr>Raleway</vt:lpstr>
      <vt:lpstr>Arial</vt:lpstr>
      <vt:lpstr>Handa Notebook Thesis by Slidesgo</vt:lpstr>
      <vt:lpstr>will – be going to Present con. – Future con.</vt:lpstr>
      <vt:lpstr>will</vt:lpstr>
      <vt:lpstr>will</vt:lpstr>
      <vt:lpstr>be going to</vt:lpstr>
      <vt:lpstr>be going to</vt:lpstr>
      <vt:lpstr>Present continuous</vt:lpstr>
      <vt:lpstr>Present continuous</vt:lpstr>
      <vt:lpstr>Future continuous</vt:lpstr>
      <vt:lpstr>Future continuous</vt:lpstr>
      <vt:lpstr>Time expression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– be going to Present con. – Future con.</dc:title>
  <dc:creator>USER</dc:creator>
  <cp:lastModifiedBy>Administrator</cp:lastModifiedBy>
  <cp:revision>12</cp:revision>
  <dcterms:modified xsi:type="dcterms:W3CDTF">2021-06-09T15:51:01Z</dcterms:modified>
</cp:coreProperties>
</file>