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4471-58C1-47C6-9BFE-CC6B9EB97BBC}" type="datetimeFigureOut">
              <a:rPr lang="th-TH" smtClean="0"/>
              <a:t>07/08/60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2E10-CE29-45FE-9C88-2F6A411CAD5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38649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4471-58C1-47C6-9BFE-CC6B9EB97BBC}" type="datetimeFigureOut">
              <a:rPr lang="th-TH" smtClean="0"/>
              <a:t>07/08/60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2E10-CE29-45FE-9C88-2F6A411CAD5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93279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4471-58C1-47C6-9BFE-CC6B9EB97BBC}" type="datetimeFigureOut">
              <a:rPr lang="th-TH" smtClean="0"/>
              <a:t>07/08/60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2E10-CE29-45FE-9C88-2F6A411CAD5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1396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4471-58C1-47C6-9BFE-CC6B9EB97BBC}" type="datetimeFigureOut">
              <a:rPr lang="th-TH" smtClean="0"/>
              <a:t>07/08/60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2E10-CE29-45FE-9C88-2F6A411CAD5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33070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4471-58C1-47C6-9BFE-CC6B9EB97BBC}" type="datetimeFigureOut">
              <a:rPr lang="th-TH" smtClean="0"/>
              <a:t>07/08/60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2E10-CE29-45FE-9C88-2F6A411CAD5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3312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4471-58C1-47C6-9BFE-CC6B9EB97BBC}" type="datetimeFigureOut">
              <a:rPr lang="th-TH" smtClean="0"/>
              <a:t>07/08/60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2E10-CE29-45FE-9C88-2F6A411CAD5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45017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4471-58C1-47C6-9BFE-CC6B9EB97BBC}" type="datetimeFigureOut">
              <a:rPr lang="th-TH" smtClean="0"/>
              <a:t>07/08/60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2E10-CE29-45FE-9C88-2F6A411CAD5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76327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4471-58C1-47C6-9BFE-CC6B9EB97BBC}" type="datetimeFigureOut">
              <a:rPr lang="th-TH" smtClean="0"/>
              <a:t>07/08/60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2E10-CE29-45FE-9C88-2F6A411CAD5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54887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4471-58C1-47C6-9BFE-CC6B9EB97BBC}" type="datetimeFigureOut">
              <a:rPr lang="th-TH" smtClean="0"/>
              <a:t>07/08/60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2E10-CE29-45FE-9C88-2F6A411CAD5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67190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4471-58C1-47C6-9BFE-CC6B9EB97BBC}" type="datetimeFigureOut">
              <a:rPr lang="th-TH" smtClean="0"/>
              <a:t>07/08/60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2E10-CE29-45FE-9C88-2F6A411CAD5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47230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4471-58C1-47C6-9BFE-CC6B9EB97BBC}" type="datetimeFigureOut">
              <a:rPr lang="th-TH" smtClean="0"/>
              <a:t>07/08/60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2E10-CE29-45FE-9C88-2F6A411CAD5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08063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84471-58C1-47C6-9BFE-CC6B9EB97BBC}" type="datetimeFigureOut">
              <a:rPr lang="th-TH" smtClean="0"/>
              <a:t>07/08/60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42E10-CE29-45FE-9C88-2F6A411CAD5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2219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3568" y="2924944"/>
            <a:ext cx="7772400" cy="1470025"/>
          </a:xfrm>
        </p:spPr>
        <p:txBody>
          <a:bodyPr/>
          <a:lstStyle/>
          <a:p>
            <a:r>
              <a:rPr lang="en-US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Active/Passive Voice</a:t>
            </a:r>
            <a:endParaRPr lang="th-TH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By</a:t>
            </a:r>
            <a:endParaRPr lang="en-US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Teacher </a:t>
            </a:r>
            <a:r>
              <a:rPr lang="en-US" b="1" i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Naphattarawait</a:t>
            </a:r>
            <a:r>
              <a:rPr lang="en-US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</a:t>
            </a:r>
            <a:r>
              <a:rPr lang="en-US" b="1" i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Oris</a:t>
            </a:r>
            <a:endParaRPr lang="en-US" b="1" i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r>
              <a:rPr lang="en-US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Chomsurang</a:t>
            </a:r>
            <a:r>
              <a:rPr lang="en-US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Upatham</a:t>
            </a:r>
            <a:r>
              <a:rPr lang="en-US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School</a:t>
            </a:r>
          </a:p>
          <a:p>
            <a:endParaRPr lang="th-TH" dirty="0"/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332" y="332656"/>
            <a:ext cx="1008112" cy="1313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07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Active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th-TH" dirty="0" smtClean="0">
                <a:sym typeface="Wingdings" panose="05000000000000000000" pitchFamily="2" charset="2"/>
              </a:rPr>
              <a:t>ประโยคที่ประธานเป็นผู้กระทำกริยาเอง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Passive  </a:t>
            </a:r>
            <a:r>
              <a:rPr lang="th-TH" dirty="0" smtClean="0">
                <a:sym typeface="Wingdings" panose="05000000000000000000" pitchFamily="2" charset="2"/>
              </a:rPr>
              <a:t>ประโยคที่ประธานเป็นผู้ถูกกระทำ หรือได้รับผลจากการกระทำนั้นๆ</a:t>
            </a:r>
            <a:endParaRPr lang="th-TH" dirty="0"/>
          </a:p>
        </p:txBody>
      </p:sp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 Bold" pitchFamily="18" charset="0"/>
              </a:rPr>
              <a:t>Active/Passive Voice</a:t>
            </a:r>
            <a:endParaRPr lang="th-TH" sz="6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 Bol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128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</a:p>
          <a:p>
            <a:r>
              <a:rPr lang="en-US" dirty="0" smtClean="0"/>
              <a:t>Mr. Brown teaches this class.</a:t>
            </a:r>
          </a:p>
          <a:p>
            <a:r>
              <a:rPr lang="en-US" dirty="0" smtClean="0"/>
              <a:t>She writes many newspaper articles.</a:t>
            </a:r>
          </a:p>
          <a:p>
            <a:r>
              <a:rPr lang="en-US" dirty="0" smtClean="0"/>
              <a:t>She bought presents from New York.</a:t>
            </a:r>
          </a:p>
          <a:p>
            <a:r>
              <a:rPr lang="en-US" dirty="0">
                <a:solidFill>
                  <a:srgbClr val="FF0000"/>
                </a:solidFill>
              </a:rPr>
              <a:t>B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This class is taught by </a:t>
            </a:r>
            <a:r>
              <a:rPr lang="en-US" dirty="0" err="1" smtClean="0"/>
              <a:t>Mr.Brown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Many newspaper articles are written by her.</a:t>
            </a:r>
          </a:p>
          <a:p>
            <a:r>
              <a:rPr lang="en-US" dirty="0" smtClean="0"/>
              <a:t>Presents were bought from New York by her.</a:t>
            </a:r>
            <a:endParaRPr lang="th-TH" dirty="0"/>
          </a:p>
        </p:txBody>
      </p:sp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 Bold" pitchFamily="18" charset="0"/>
              </a:rPr>
              <a:t>Active/Passive Voice</a:t>
            </a:r>
            <a:endParaRPr lang="th-TH" sz="6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 Bol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033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 Bold" pitchFamily="18" charset="0"/>
              </a:rPr>
              <a:t>Active/Passive Voice</a:t>
            </a:r>
            <a:endParaRPr lang="th-TH" sz="6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 Bold" pitchFamily="18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th-TH" sz="3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หลักการเปลี่ยนประโยค </a:t>
            </a:r>
            <a:r>
              <a:rPr lang="en-US" sz="3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Active </a:t>
            </a:r>
            <a:r>
              <a:rPr lang="th-TH" sz="3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เป็นประโยค </a:t>
            </a:r>
            <a:r>
              <a:rPr lang="en-US" sz="3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Passive</a:t>
            </a:r>
          </a:p>
          <a:p>
            <a:pPr marL="514350" indent="-514350">
              <a:buAutoNum type="arabicPeriod"/>
            </a:pPr>
            <a:r>
              <a:rPr lang="th-TH" b="1" dirty="0" smtClean="0">
                <a:solidFill>
                  <a:srgbClr val="002060"/>
                </a:solidFill>
                <a:cs typeface="+mj-cs"/>
              </a:rPr>
              <a:t>ให้วิเคราะห์ประโยค </a:t>
            </a:r>
            <a:r>
              <a:rPr lang="en-US" b="1" dirty="0" smtClean="0">
                <a:solidFill>
                  <a:srgbClr val="002060"/>
                </a:solidFill>
                <a:cs typeface="+mj-cs"/>
              </a:rPr>
              <a:t>Active </a:t>
            </a:r>
            <a:r>
              <a:rPr lang="th-TH" b="1" dirty="0" smtClean="0">
                <a:solidFill>
                  <a:srgbClr val="002060"/>
                </a:solidFill>
                <a:cs typeface="+mj-cs"/>
              </a:rPr>
              <a:t>ว่า</a:t>
            </a:r>
            <a:r>
              <a:rPr lang="th-TH" b="1" dirty="0">
                <a:solidFill>
                  <a:srgbClr val="002060"/>
                </a:solidFill>
                <a:cs typeface="+mj-cs"/>
              </a:rPr>
              <a:t> </a:t>
            </a:r>
            <a:r>
              <a:rPr lang="en-US" b="1" dirty="0" smtClean="0">
                <a:solidFill>
                  <a:srgbClr val="002060"/>
                </a:solidFill>
                <a:cs typeface="+mj-cs"/>
              </a:rPr>
              <a:t>Subject, Verb, Object, </a:t>
            </a:r>
            <a:r>
              <a:rPr lang="th-TH" b="1" dirty="0" smtClean="0">
                <a:solidFill>
                  <a:srgbClr val="002060"/>
                </a:solidFill>
                <a:cs typeface="+mj-cs"/>
              </a:rPr>
              <a:t>และ </a:t>
            </a:r>
            <a:r>
              <a:rPr lang="en-US" b="1" dirty="0" smtClean="0">
                <a:solidFill>
                  <a:srgbClr val="002060"/>
                </a:solidFill>
                <a:cs typeface="+mj-cs"/>
              </a:rPr>
              <a:t>Compliment </a:t>
            </a:r>
            <a:r>
              <a:rPr lang="th-TH" b="1" dirty="0" smtClean="0">
                <a:solidFill>
                  <a:srgbClr val="002060"/>
                </a:solidFill>
                <a:cs typeface="+mj-cs"/>
              </a:rPr>
              <a:t>ว่าคือคำใด</a:t>
            </a:r>
            <a:endParaRPr lang="en-US" b="1" dirty="0" smtClean="0">
              <a:solidFill>
                <a:srgbClr val="002060"/>
              </a:solidFill>
              <a:cs typeface="+mj-cs"/>
            </a:endParaRPr>
          </a:p>
          <a:p>
            <a:pPr marL="514350" indent="-514350">
              <a:buAutoNum type="arabicPeriod"/>
            </a:pPr>
            <a:r>
              <a:rPr lang="th-TH" b="1" dirty="0" smtClean="0">
                <a:solidFill>
                  <a:srgbClr val="002060"/>
                </a:solidFill>
                <a:cs typeface="+mj-cs"/>
              </a:rPr>
              <a:t>นำ </a:t>
            </a:r>
            <a:r>
              <a:rPr lang="en-US" b="1" dirty="0" smtClean="0">
                <a:solidFill>
                  <a:srgbClr val="002060"/>
                </a:solidFill>
                <a:cs typeface="+mj-cs"/>
              </a:rPr>
              <a:t>Object </a:t>
            </a:r>
            <a:r>
              <a:rPr lang="th-TH" b="1" dirty="0" smtClean="0">
                <a:solidFill>
                  <a:srgbClr val="002060"/>
                </a:solidFill>
                <a:cs typeface="+mj-cs"/>
              </a:rPr>
              <a:t>ของประโยค </a:t>
            </a:r>
            <a:r>
              <a:rPr lang="en-US" b="1" dirty="0" smtClean="0">
                <a:solidFill>
                  <a:srgbClr val="002060"/>
                </a:solidFill>
                <a:cs typeface="+mj-cs"/>
              </a:rPr>
              <a:t>Active </a:t>
            </a:r>
            <a:r>
              <a:rPr lang="th-TH" b="1" dirty="0" smtClean="0">
                <a:solidFill>
                  <a:srgbClr val="002060"/>
                </a:solidFill>
                <a:cs typeface="+mj-cs"/>
              </a:rPr>
              <a:t>มาเป็น </a:t>
            </a:r>
            <a:r>
              <a:rPr lang="en-US" b="1" dirty="0" smtClean="0">
                <a:solidFill>
                  <a:srgbClr val="002060"/>
                </a:solidFill>
                <a:cs typeface="+mj-cs"/>
              </a:rPr>
              <a:t>Subject </a:t>
            </a:r>
            <a:r>
              <a:rPr lang="th-TH" b="1" dirty="0" smtClean="0">
                <a:solidFill>
                  <a:srgbClr val="002060"/>
                </a:solidFill>
                <a:cs typeface="+mj-cs"/>
              </a:rPr>
              <a:t>ของประโยค </a:t>
            </a:r>
            <a:r>
              <a:rPr lang="en-US" b="1" dirty="0" smtClean="0">
                <a:solidFill>
                  <a:srgbClr val="002060"/>
                </a:solidFill>
                <a:cs typeface="+mj-cs"/>
              </a:rPr>
              <a:t>Passive</a:t>
            </a:r>
          </a:p>
          <a:p>
            <a:pPr marL="514350" indent="-514350">
              <a:buAutoNum type="arabicPeriod"/>
            </a:pPr>
            <a:r>
              <a:rPr lang="th-TH" b="1" dirty="0" smtClean="0">
                <a:solidFill>
                  <a:srgbClr val="002060"/>
                </a:solidFill>
                <a:cs typeface="+mj-cs"/>
              </a:rPr>
              <a:t>ทำกริยาให้อยู่ในรูป </a:t>
            </a:r>
            <a:r>
              <a:rPr lang="en-US" b="1" dirty="0" smtClean="0">
                <a:solidFill>
                  <a:srgbClr val="002060"/>
                </a:solidFill>
                <a:cs typeface="+mj-cs"/>
              </a:rPr>
              <a:t>Verb to be + </a:t>
            </a:r>
            <a:r>
              <a:rPr lang="th-TH" b="1" dirty="0" smtClean="0">
                <a:solidFill>
                  <a:srgbClr val="002060"/>
                </a:solidFill>
                <a:cs typeface="+mj-cs"/>
              </a:rPr>
              <a:t>กริยาช่อง </a:t>
            </a:r>
            <a:r>
              <a:rPr lang="en-US" b="1" dirty="0" smtClean="0">
                <a:solidFill>
                  <a:srgbClr val="002060"/>
                </a:solidFill>
                <a:cs typeface="+mj-cs"/>
              </a:rPr>
              <a:t>3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th-TH" b="1" dirty="0" smtClean="0">
                <a:solidFill>
                  <a:srgbClr val="002060"/>
                </a:solidFill>
                <a:cs typeface="+mj-cs"/>
              </a:rPr>
              <a:t>ใส่ส่วนขยาย/เติมเต็ม </a:t>
            </a:r>
            <a:r>
              <a:rPr lang="en-US" b="1" dirty="0" smtClean="0">
                <a:solidFill>
                  <a:srgbClr val="002060"/>
                </a:solidFill>
                <a:cs typeface="+mj-cs"/>
              </a:rPr>
              <a:t>Compliment </a:t>
            </a:r>
            <a:r>
              <a:rPr lang="th-TH" b="1" dirty="0" smtClean="0">
                <a:solidFill>
                  <a:srgbClr val="002060"/>
                </a:solidFill>
                <a:cs typeface="+mj-cs"/>
              </a:rPr>
              <a:t>(ถ้ามี)</a:t>
            </a:r>
            <a:r>
              <a:rPr lang="en-US" b="1" dirty="0" smtClean="0">
                <a:solidFill>
                  <a:srgbClr val="002060"/>
                </a:solidFill>
                <a:cs typeface="+mj-cs"/>
              </a:rPr>
              <a:t>, </a:t>
            </a:r>
            <a:r>
              <a:rPr lang="th-TH" b="1" dirty="0" smtClean="0">
                <a:solidFill>
                  <a:srgbClr val="002060"/>
                </a:solidFill>
                <a:cs typeface="+mj-cs"/>
              </a:rPr>
              <a:t>ใส่ </a:t>
            </a:r>
            <a:r>
              <a:rPr lang="en-US" b="1" dirty="0" smtClean="0">
                <a:solidFill>
                  <a:srgbClr val="002060"/>
                </a:solidFill>
                <a:cs typeface="+mj-cs"/>
              </a:rPr>
              <a:t>by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th-TH" b="1" dirty="0" smtClean="0">
                <a:solidFill>
                  <a:srgbClr val="002060"/>
                </a:solidFill>
                <a:cs typeface="+mj-cs"/>
              </a:rPr>
              <a:t>นำ </a:t>
            </a:r>
            <a:r>
              <a:rPr lang="en-US" b="1" dirty="0" smtClean="0">
                <a:solidFill>
                  <a:srgbClr val="002060"/>
                </a:solidFill>
                <a:cs typeface="+mj-cs"/>
              </a:rPr>
              <a:t>Subject </a:t>
            </a:r>
            <a:r>
              <a:rPr lang="th-TH" b="1" dirty="0" smtClean="0">
                <a:solidFill>
                  <a:srgbClr val="002060"/>
                </a:solidFill>
                <a:cs typeface="+mj-cs"/>
              </a:rPr>
              <a:t>ของประโยค </a:t>
            </a:r>
            <a:r>
              <a:rPr lang="en-US" b="1" dirty="0" smtClean="0">
                <a:solidFill>
                  <a:srgbClr val="002060"/>
                </a:solidFill>
                <a:cs typeface="+mj-cs"/>
              </a:rPr>
              <a:t>Active </a:t>
            </a:r>
            <a:r>
              <a:rPr lang="th-TH" b="1" dirty="0" smtClean="0">
                <a:solidFill>
                  <a:srgbClr val="002060"/>
                </a:solidFill>
                <a:cs typeface="+mj-cs"/>
              </a:rPr>
              <a:t>มาเป็น </a:t>
            </a:r>
            <a:r>
              <a:rPr lang="en-US" b="1" dirty="0" smtClean="0">
                <a:solidFill>
                  <a:srgbClr val="002060"/>
                </a:solidFill>
                <a:cs typeface="+mj-cs"/>
              </a:rPr>
              <a:t>Object</a:t>
            </a:r>
            <a:r>
              <a:rPr lang="th-TH" b="1" dirty="0" smtClean="0">
                <a:solidFill>
                  <a:srgbClr val="002060"/>
                </a:solidFill>
                <a:cs typeface="+mj-cs"/>
              </a:rPr>
              <a:t> ของประโยค </a:t>
            </a:r>
            <a:r>
              <a:rPr lang="en-US" b="1" dirty="0" smtClean="0">
                <a:solidFill>
                  <a:srgbClr val="002060"/>
                </a:solidFill>
                <a:cs typeface="+mj-cs"/>
              </a:rPr>
              <a:t>Passive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71430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4824"/>
            <a:ext cx="9197291" cy="4464496"/>
          </a:xfrm>
        </p:spPr>
      </p:pic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 Bold" pitchFamily="18" charset="0"/>
              </a:rPr>
              <a:t>Active/Passive Voice</a:t>
            </a:r>
            <a:endParaRPr lang="th-TH" sz="6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 Bol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41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4824"/>
            <a:ext cx="9175235" cy="4464496"/>
          </a:xfrm>
        </p:spPr>
      </p:pic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 Bold" pitchFamily="18" charset="0"/>
              </a:rPr>
              <a:t>Active/Passive Voice</a:t>
            </a:r>
            <a:endParaRPr lang="th-TH" sz="6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 Bol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283763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161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Adobe Caslon Pro Bold</vt:lpstr>
      <vt:lpstr>Angsana New</vt:lpstr>
      <vt:lpstr>Arial</vt:lpstr>
      <vt:lpstr>Calibri</vt:lpstr>
      <vt:lpstr>Cordia New</vt:lpstr>
      <vt:lpstr>Wingdings</vt:lpstr>
      <vt:lpstr>ชุดรูปแบบของ Office</vt:lpstr>
      <vt:lpstr>Active/Passive Voice</vt:lpstr>
      <vt:lpstr>Active/Passive Voice</vt:lpstr>
      <vt:lpstr>Active/Passive Voice</vt:lpstr>
      <vt:lpstr>Active/Passive Voice</vt:lpstr>
      <vt:lpstr>Active/Passive Voice</vt:lpstr>
      <vt:lpstr>Active/Passive Voice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Active/Passive Voice</dc:title>
  <dc:creator>Naphattarawit</dc:creator>
  <cp:lastModifiedBy>Windows User</cp:lastModifiedBy>
  <cp:revision>4</cp:revision>
  <dcterms:created xsi:type="dcterms:W3CDTF">2016-08-28T13:08:32Z</dcterms:created>
  <dcterms:modified xsi:type="dcterms:W3CDTF">2017-08-07T03:14:24Z</dcterms:modified>
</cp:coreProperties>
</file>