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6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9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19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7806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58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30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3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11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2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5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8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4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8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0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434E-3510-4EF9-8B78-AC5B90FF34B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1DC2F-0B1E-4570-8663-6EC66A6A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07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649919CE-BB1B-4FC6-BCEF-412DDB4A9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3896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24DD8F0-455D-4E31-97C3-F06ADA2CDB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Note</a:t>
            </a:r>
            <a:br>
              <a:rPr lang="en-US" dirty="0"/>
            </a:br>
            <a:endParaRPr lang="en-US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7481F98-97F4-4796-994F-9730ED557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8174" y="3217139"/>
            <a:ext cx="3975652" cy="585648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ครูผู้สอน นาย</a:t>
            </a:r>
            <a:r>
              <a:rPr lang="th-TH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พีรวัส</a:t>
            </a:r>
            <a:r>
              <a:rPr lang="th-TH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ปั้นทองคำ</a:t>
            </a:r>
            <a:endPara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99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3">
            <a:extLst>
              <a:ext uri="{FF2B5EF4-FFF2-40B4-BE49-F238E27FC236}">
                <a16:creationId xmlns:a16="http://schemas.microsoft.com/office/drawing/2014/main" id="{2C86D649-8140-4438-A65D-0A5F32FAE4D2}"/>
              </a:ext>
            </a:extLst>
          </p:cNvPr>
          <p:cNvGrpSpPr/>
          <p:nvPr/>
        </p:nvGrpSpPr>
        <p:grpSpPr>
          <a:xfrm>
            <a:off x="2743200" y="2065889"/>
            <a:ext cx="5042263" cy="1841172"/>
            <a:chOff x="1266620" y="1588811"/>
            <a:chExt cx="10156754" cy="1841172"/>
          </a:xfrm>
        </p:grpSpPr>
        <p:pic>
          <p:nvPicPr>
            <p:cNvPr id="1026" name="Picture 2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2CCA7E7F-5C8D-43EB-8F00-E1815AA0B0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042"/>
            <a:stretch/>
          </p:blipFill>
          <p:spPr bwMode="auto">
            <a:xfrm>
              <a:off x="1266620" y="1588812"/>
              <a:ext cx="2496998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02A3AF67-C926-47A6-B45D-A1F6A8ED98E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r="43583"/>
            <a:stretch/>
          </p:blipFill>
          <p:spPr bwMode="auto">
            <a:xfrm>
              <a:off x="3763618" y="1588811"/>
              <a:ext cx="7659756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0DFFA538-D7F1-4274-8F6A-B3A14CE65BC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t="81616" r="43583" b="3254"/>
            <a:stretch/>
          </p:blipFill>
          <p:spPr bwMode="auto">
            <a:xfrm>
              <a:off x="1266620" y="3122336"/>
              <a:ext cx="10156754" cy="307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F0CC8D82-FAF4-4622-81C7-42F33E40F7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075" y="2884530"/>
            <a:ext cx="1001019" cy="1001019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B04AEDDE-6B4B-4FD8-9F6B-81174B42A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203" y="2785465"/>
            <a:ext cx="1001019" cy="1001019"/>
          </a:xfrm>
          <a:prstGeom prst="rect">
            <a:avLst/>
          </a:prstGeom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D078C0D1-FB35-4AF8-8B8A-2C58EEAB8E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88" y="2678278"/>
            <a:ext cx="1001019" cy="1001019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E59635B3-5464-42A8-B03A-D10890637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787" y="2571091"/>
            <a:ext cx="1001019" cy="1001019"/>
          </a:xfrm>
          <a:prstGeom prst="rect">
            <a:avLst/>
          </a:prstGeom>
        </p:spPr>
      </p:pic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EC40ED08-860E-4B41-A129-C6B9EFF8A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915" y="2463904"/>
            <a:ext cx="1001019" cy="1001019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8FD11E15-BC6A-4CEA-8378-8DB8CB7939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500" y="2359937"/>
            <a:ext cx="1001019" cy="1001019"/>
          </a:xfrm>
          <a:prstGeom prst="rect">
            <a:avLst/>
          </a:prstGeom>
        </p:spPr>
      </p:pic>
      <p:pic>
        <p:nvPicPr>
          <p:cNvPr id="16" name="รูปภาพ 15">
            <a:extLst>
              <a:ext uri="{FF2B5EF4-FFF2-40B4-BE49-F238E27FC236}">
                <a16:creationId xmlns:a16="http://schemas.microsoft.com/office/drawing/2014/main" id="{F82E0DA5-30C0-4D59-A84D-7BF7FDA0F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117" y="2275401"/>
            <a:ext cx="1001019" cy="1001019"/>
          </a:xfrm>
          <a:prstGeom prst="rect">
            <a:avLst/>
          </a:prstGeom>
        </p:spPr>
      </p:pic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E491D2C7-43E7-4E92-82C6-3277C540DB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645" y="3048707"/>
            <a:ext cx="1001019" cy="1001019"/>
          </a:xfrm>
          <a:prstGeom prst="rect">
            <a:avLst/>
          </a:prstGeom>
        </p:spPr>
      </p:pic>
      <p:cxnSp>
        <p:nvCxnSpPr>
          <p:cNvPr id="9" name="ตัวเชื่อมต่อตรง 8">
            <a:extLst>
              <a:ext uri="{FF2B5EF4-FFF2-40B4-BE49-F238E27FC236}">
                <a16:creationId xmlns:a16="http://schemas.microsoft.com/office/drawing/2014/main" id="{0AE16FD2-D2CE-40EA-BD79-DA1ECB72F48D}"/>
              </a:ext>
            </a:extLst>
          </p:cNvPr>
          <p:cNvCxnSpPr>
            <a:cxnSpLocks/>
          </p:cNvCxnSpPr>
          <p:nvPr/>
        </p:nvCxnSpPr>
        <p:spPr>
          <a:xfrm>
            <a:off x="3389352" y="3549217"/>
            <a:ext cx="467313" cy="36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08898492-A4D8-4A2A-8C00-1F8400E1EDDE}"/>
              </a:ext>
            </a:extLst>
          </p:cNvPr>
          <p:cNvSpPr/>
          <p:nvPr/>
        </p:nvSpPr>
        <p:spPr>
          <a:xfrm>
            <a:off x="2743200" y="4913717"/>
            <a:ext cx="522514" cy="13912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สี่เหลี่ยมผืนผ้า 22">
            <a:extLst>
              <a:ext uri="{FF2B5EF4-FFF2-40B4-BE49-F238E27FC236}">
                <a16:creationId xmlns:a16="http://schemas.microsoft.com/office/drawing/2014/main" id="{B4600FF9-EB2C-4FC3-B5E2-41FD5E5C323E}"/>
              </a:ext>
            </a:extLst>
          </p:cNvPr>
          <p:cNvSpPr/>
          <p:nvPr/>
        </p:nvSpPr>
        <p:spPr>
          <a:xfrm>
            <a:off x="3265714" y="4913717"/>
            <a:ext cx="522514" cy="13912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สี่เหลี่ยมผืนผ้า 23">
            <a:extLst>
              <a:ext uri="{FF2B5EF4-FFF2-40B4-BE49-F238E27FC236}">
                <a16:creationId xmlns:a16="http://schemas.microsoft.com/office/drawing/2014/main" id="{83FEDDC4-4C0F-440B-8713-1FE59CD9D3AE}"/>
              </a:ext>
            </a:extLst>
          </p:cNvPr>
          <p:cNvSpPr/>
          <p:nvPr/>
        </p:nvSpPr>
        <p:spPr>
          <a:xfrm>
            <a:off x="3788228" y="4913716"/>
            <a:ext cx="522514" cy="13912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สี่เหลี่ยมผืนผ้า 24">
            <a:extLst>
              <a:ext uri="{FF2B5EF4-FFF2-40B4-BE49-F238E27FC236}">
                <a16:creationId xmlns:a16="http://schemas.microsoft.com/office/drawing/2014/main" id="{203381A1-5629-42A1-83E0-210DC824F809}"/>
              </a:ext>
            </a:extLst>
          </p:cNvPr>
          <p:cNvSpPr/>
          <p:nvPr/>
        </p:nvSpPr>
        <p:spPr>
          <a:xfrm>
            <a:off x="4310742" y="4913716"/>
            <a:ext cx="522514" cy="13912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สี่เหลี่ยมผืนผ้า 25">
            <a:extLst>
              <a:ext uri="{FF2B5EF4-FFF2-40B4-BE49-F238E27FC236}">
                <a16:creationId xmlns:a16="http://schemas.microsoft.com/office/drawing/2014/main" id="{A1AF4F2C-A0C6-4EF8-894C-C76C4E3D5073}"/>
              </a:ext>
            </a:extLst>
          </p:cNvPr>
          <p:cNvSpPr/>
          <p:nvPr/>
        </p:nvSpPr>
        <p:spPr>
          <a:xfrm>
            <a:off x="4833256" y="4913716"/>
            <a:ext cx="522514" cy="13912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สี่เหลี่ยมผืนผ้า 26">
            <a:extLst>
              <a:ext uri="{FF2B5EF4-FFF2-40B4-BE49-F238E27FC236}">
                <a16:creationId xmlns:a16="http://schemas.microsoft.com/office/drawing/2014/main" id="{6819B3AE-8BC5-4AEB-8CB1-CAA01C0E8C21}"/>
              </a:ext>
            </a:extLst>
          </p:cNvPr>
          <p:cNvSpPr/>
          <p:nvPr/>
        </p:nvSpPr>
        <p:spPr>
          <a:xfrm>
            <a:off x="5355770" y="4913715"/>
            <a:ext cx="522514" cy="13912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สี่เหลี่ยมผืนผ้า 27">
            <a:extLst>
              <a:ext uri="{FF2B5EF4-FFF2-40B4-BE49-F238E27FC236}">
                <a16:creationId xmlns:a16="http://schemas.microsoft.com/office/drawing/2014/main" id="{6D2B785C-7788-4A2C-8905-2AB25129BF03}"/>
              </a:ext>
            </a:extLst>
          </p:cNvPr>
          <p:cNvSpPr/>
          <p:nvPr/>
        </p:nvSpPr>
        <p:spPr>
          <a:xfrm>
            <a:off x="5878284" y="4913715"/>
            <a:ext cx="522514" cy="13912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สี่เหลี่ยมผืนผ้า 28">
            <a:extLst>
              <a:ext uri="{FF2B5EF4-FFF2-40B4-BE49-F238E27FC236}">
                <a16:creationId xmlns:a16="http://schemas.microsoft.com/office/drawing/2014/main" id="{B66069C9-F823-45C8-AA8E-69529AE83837}"/>
              </a:ext>
            </a:extLst>
          </p:cNvPr>
          <p:cNvSpPr/>
          <p:nvPr/>
        </p:nvSpPr>
        <p:spPr>
          <a:xfrm>
            <a:off x="6393112" y="4913714"/>
            <a:ext cx="522514" cy="139128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สี่เหลี่ยมผืนผ้า 29">
            <a:extLst>
              <a:ext uri="{FF2B5EF4-FFF2-40B4-BE49-F238E27FC236}">
                <a16:creationId xmlns:a16="http://schemas.microsoft.com/office/drawing/2014/main" id="{9D6EE187-A518-4635-B478-CA756AC7CBF4}"/>
              </a:ext>
            </a:extLst>
          </p:cNvPr>
          <p:cNvSpPr/>
          <p:nvPr/>
        </p:nvSpPr>
        <p:spPr>
          <a:xfrm>
            <a:off x="3076946" y="4913714"/>
            <a:ext cx="392907" cy="89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สี่เหลี่ยมผืนผ้า 30">
            <a:extLst>
              <a:ext uri="{FF2B5EF4-FFF2-40B4-BE49-F238E27FC236}">
                <a16:creationId xmlns:a16="http://schemas.microsoft.com/office/drawing/2014/main" id="{BE79E423-AA88-4217-977D-85F67814E3B1}"/>
              </a:ext>
            </a:extLst>
          </p:cNvPr>
          <p:cNvSpPr/>
          <p:nvPr/>
        </p:nvSpPr>
        <p:spPr>
          <a:xfrm>
            <a:off x="3584088" y="4904077"/>
            <a:ext cx="392907" cy="89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สี่เหลี่ยมผืนผ้า 31">
            <a:extLst>
              <a:ext uri="{FF2B5EF4-FFF2-40B4-BE49-F238E27FC236}">
                <a16:creationId xmlns:a16="http://schemas.microsoft.com/office/drawing/2014/main" id="{7290E513-D221-4803-9E59-7AFC4DF3C3B5}"/>
              </a:ext>
            </a:extLst>
          </p:cNvPr>
          <p:cNvSpPr/>
          <p:nvPr/>
        </p:nvSpPr>
        <p:spPr>
          <a:xfrm>
            <a:off x="4629117" y="4913714"/>
            <a:ext cx="392907" cy="89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สี่เหลี่ยมผืนผ้า 32">
            <a:extLst>
              <a:ext uri="{FF2B5EF4-FFF2-40B4-BE49-F238E27FC236}">
                <a16:creationId xmlns:a16="http://schemas.microsoft.com/office/drawing/2014/main" id="{85355A51-87C8-4519-A145-A83E63FA6F8B}"/>
              </a:ext>
            </a:extLst>
          </p:cNvPr>
          <p:cNvSpPr/>
          <p:nvPr/>
        </p:nvSpPr>
        <p:spPr>
          <a:xfrm>
            <a:off x="5167002" y="4912575"/>
            <a:ext cx="392907" cy="89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สี่เหลี่ยมผืนผ้า 33">
            <a:extLst>
              <a:ext uri="{FF2B5EF4-FFF2-40B4-BE49-F238E27FC236}">
                <a16:creationId xmlns:a16="http://schemas.microsoft.com/office/drawing/2014/main" id="{A4E602CB-F501-4D93-8794-C83D82E5526D}"/>
              </a:ext>
            </a:extLst>
          </p:cNvPr>
          <p:cNvSpPr/>
          <p:nvPr/>
        </p:nvSpPr>
        <p:spPr>
          <a:xfrm>
            <a:off x="5706296" y="4904077"/>
            <a:ext cx="392907" cy="89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สี่เหลี่ยมผืนผ้า 34">
            <a:extLst>
              <a:ext uri="{FF2B5EF4-FFF2-40B4-BE49-F238E27FC236}">
                <a16:creationId xmlns:a16="http://schemas.microsoft.com/office/drawing/2014/main" id="{871F2A59-873A-4A76-9ADF-C963C451DF6A}"/>
              </a:ext>
            </a:extLst>
          </p:cNvPr>
          <p:cNvSpPr/>
          <p:nvPr/>
        </p:nvSpPr>
        <p:spPr>
          <a:xfrm>
            <a:off x="6694707" y="4912575"/>
            <a:ext cx="220919" cy="89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68DD7899-C410-4266-BFA1-8715A855F7B2}"/>
              </a:ext>
            </a:extLst>
          </p:cNvPr>
          <p:cNvSpPr txBox="1"/>
          <p:nvPr/>
        </p:nvSpPr>
        <p:spPr>
          <a:xfrm>
            <a:off x="2782679" y="5931706"/>
            <a:ext cx="41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8" name="กล่องข้อความ 37">
            <a:extLst>
              <a:ext uri="{FF2B5EF4-FFF2-40B4-BE49-F238E27FC236}">
                <a16:creationId xmlns:a16="http://schemas.microsoft.com/office/drawing/2014/main" id="{3A1CB8A7-566A-44C4-B3CD-1C40241A2C3B}"/>
              </a:ext>
            </a:extLst>
          </p:cNvPr>
          <p:cNvSpPr txBox="1"/>
          <p:nvPr/>
        </p:nvSpPr>
        <p:spPr>
          <a:xfrm>
            <a:off x="3318546" y="5945314"/>
            <a:ext cx="41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9" name="กล่องข้อความ 38">
            <a:extLst>
              <a:ext uri="{FF2B5EF4-FFF2-40B4-BE49-F238E27FC236}">
                <a16:creationId xmlns:a16="http://schemas.microsoft.com/office/drawing/2014/main" id="{0CDC14E6-FA84-4F36-8E9F-7390BC05F1B5}"/>
              </a:ext>
            </a:extLst>
          </p:cNvPr>
          <p:cNvSpPr txBox="1"/>
          <p:nvPr/>
        </p:nvSpPr>
        <p:spPr>
          <a:xfrm>
            <a:off x="3839981" y="5933965"/>
            <a:ext cx="41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0" name="กล่องข้อความ 39">
            <a:extLst>
              <a:ext uri="{FF2B5EF4-FFF2-40B4-BE49-F238E27FC236}">
                <a16:creationId xmlns:a16="http://schemas.microsoft.com/office/drawing/2014/main" id="{19BD7759-D93F-42A1-8933-F96FB471E4E5}"/>
              </a:ext>
            </a:extLst>
          </p:cNvPr>
          <p:cNvSpPr txBox="1"/>
          <p:nvPr/>
        </p:nvSpPr>
        <p:spPr>
          <a:xfrm>
            <a:off x="4420976" y="5932020"/>
            <a:ext cx="41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1" name="กล่องข้อความ 40">
            <a:extLst>
              <a:ext uri="{FF2B5EF4-FFF2-40B4-BE49-F238E27FC236}">
                <a16:creationId xmlns:a16="http://schemas.microsoft.com/office/drawing/2014/main" id="{F5DF8062-ECF7-45A3-93B7-301C21EFC3C1}"/>
              </a:ext>
            </a:extLst>
          </p:cNvPr>
          <p:cNvSpPr txBox="1"/>
          <p:nvPr/>
        </p:nvSpPr>
        <p:spPr>
          <a:xfrm>
            <a:off x="4929897" y="5931706"/>
            <a:ext cx="41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2" name="กล่องข้อความ 41">
            <a:extLst>
              <a:ext uri="{FF2B5EF4-FFF2-40B4-BE49-F238E27FC236}">
                <a16:creationId xmlns:a16="http://schemas.microsoft.com/office/drawing/2014/main" id="{C2AF0739-58E2-4D91-AAAD-7DB49D6033B3}"/>
              </a:ext>
            </a:extLst>
          </p:cNvPr>
          <p:cNvSpPr txBox="1"/>
          <p:nvPr/>
        </p:nvSpPr>
        <p:spPr>
          <a:xfrm>
            <a:off x="5433789" y="5931706"/>
            <a:ext cx="41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3" name="กล่องข้อความ 42">
            <a:extLst>
              <a:ext uri="{FF2B5EF4-FFF2-40B4-BE49-F238E27FC236}">
                <a16:creationId xmlns:a16="http://schemas.microsoft.com/office/drawing/2014/main" id="{6950E416-4457-4891-8234-404C108E46BA}"/>
              </a:ext>
            </a:extLst>
          </p:cNvPr>
          <p:cNvSpPr txBox="1"/>
          <p:nvPr/>
        </p:nvSpPr>
        <p:spPr>
          <a:xfrm>
            <a:off x="5960882" y="5931706"/>
            <a:ext cx="41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D459812C-315E-4E51-BB55-BC0A6F28E880}"/>
              </a:ext>
            </a:extLst>
          </p:cNvPr>
          <p:cNvSpPr txBox="1"/>
          <p:nvPr/>
        </p:nvSpPr>
        <p:spPr>
          <a:xfrm>
            <a:off x="6448229" y="5931706"/>
            <a:ext cx="41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5" name="กล่องข้อความ 44">
            <a:extLst>
              <a:ext uri="{FF2B5EF4-FFF2-40B4-BE49-F238E27FC236}">
                <a16:creationId xmlns:a16="http://schemas.microsoft.com/office/drawing/2014/main" id="{0B945326-8DE4-4AAE-9D22-1BAA989E3E72}"/>
              </a:ext>
            </a:extLst>
          </p:cNvPr>
          <p:cNvSpPr txBox="1"/>
          <p:nvPr/>
        </p:nvSpPr>
        <p:spPr>
          <a:xfrm>
            <a:off x="3039536" y="5032543"/>
            <a:ext cx="501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C#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Db</a:t>
            </a:r>
          </a:p>
        </p:txBody>
      </p:sp>
      <p:sp>
        <p:nvSpPr>
          <p:cNvPr id="46" name="กล่องข้อความ 45">
            <a:extLst>
              <a:ext uri="{FF2B5EF4-FFF2-40B4-BE49-F238E27FC236}">
                <a16:creationId xmlns:a16="http://schemas.microsoft.com/office/drawing/2014/main" id="{BC4B7F08-6C7D-4D04-8D6E-81AA2BF04A2C}"/>
              </a:ext>
            </a:extLst>
          </p:cNvPr>
          <p:cNvSpPr txBox="1"/>
          <p:nvPr/>
        </p:nvSpPr>
        <p:spPr>
          <a:xfrm>
            <a:off x="3547795" y="5032543"/>
            <a:ext cx="501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D#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>
                <a:solidFill>
                  <a:schemeClr val="bg1"/>
                </a:solidFill>
              </a:rPr>
              <a:t>Eb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7" name="กล่องข้อความ 46">
            <a:extLst>
              <a:ext uri="{FF2B5EF4-FFF2-40B4-BE49-F238E27FC236}">
                <a16:creationId xmlns:a16="http://schemas.microsoft.com/office/drawing/2014/main" id="{B9C54C2A-B3FB-4B90-AE6C-BB7D4B51A191}"/>
              </a:ext>
            </a:extLst>
          </p:cNvPr>
          <p:cNvSpPr txBox="1"/>
          <p:nvPr/>
        </p:nvSpPr>
        <p:spPr>
          <a:xfrm>
            <a:off x="4594675" y="5025126"/>
            <a:ext cx="501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F#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Gb</a:t>
            </a:r>
          </a:p>
        </p:txBody>
      </p:sp>
      <p:sp>
        <p:nvSpPr>
          <p:cNvPr id="48" name="กล่องข้อความ 47">
            <a:extLst>
              <a:ext uri="{FF2B5EF4-FFF2-40B4-BE49-F238E27FC236}">
                <a16:creationId xmlns:a16="http://schemas.microsoft.com/office/drawing/2014/main" id="{995DCCC8-B62A-40DF-92FE-FD291F1A2FB1}"/>
              </a:ext>
            </a:extLst>
          </p:cNvPr>
          <p:cNvSpPr txBox="1"/>
          <p:nvPr/>
        </p:nvSpPr>
        <p:spPr>
          <a:xfrm>
            <a:off x="5127164" y="5007212"/>
            <a:ext cx="516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G#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Ab</a:t>
            </a:r>
          </a:p>
        </p:txBody>
      </p:sp>
      <p:sp>
        <p:nvSpPr>
          <p:cNvPr id="49" name="กล่องข้อความ 48">
            <a:extLst>
              <a:ext uri="{FF2B5EF4-FFF2-40B4-BE49-F238E27FC236}">
                <a16:creationId xmlns:a16="http://schemas.microsoft.com/office/drawing/2014/main" id="{89EE0E67-1D75-418B-9230-8C566824402C}"/>
              </a:ext>
            </a:extLst>
          </p:cNvPr>
          <p:cNvSpPr txBox="1"/>
          <p:nvPr/>
        </p:nvSpPr>
        <p:spPr>
          <a:xfrm>
            <a:off x="5679605" y="4998448"/>
            <a:ext cx="501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A#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Bb</a:t>
            </a:r>
          </a:p>
        </p:txBody>
      </p:sp>
    </p:spTree>
    <p:extLst>
      <p:ext uri="{BB962C8B-B14F-4D97-AF65-F5344CB8AC3E}">
        <p14:creationId xmlns:p14="http://schemas.microsoft.com/office/powerpoint/2010/main" val="59647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3">
            <a:extLst>
              <a:ext uri="{FF2B5EF4-FFF2-40B4-BE49-F238E27FC236}">
                <a16:creationId xmlns:a16="http://schemas.microsoft.com/office/drawing/2014/main" id="{739C904D-93C3-4C42-BBD9-054ADB5FF682}"/>
              </a:ext>
            </a:extLst>
          </p:cNvPr>
          <p:cNvGrpSpPr/>
          <p:nvPr/>
        </p:nvGrpSpPr>
        <p:grpSpPr>
          <a:xfrm>
            <a:off x="1279872" y="2065889"/>
            <a:ext cx="8970117" cy="1841172"/>
            <a:chOff x="1266620" y="1588811"/>
            <a:chExt cx="10156754" cy="1841172"/>
          </a:xfrm>
        </p:grpSpPr>
        <p:pic>
          <p:nvPicPr>
            <p:cNvPr id="5" name="Picture 2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48FA6C1A-F6E9-40B8-A4EE-9AA9030EF3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042"/>
            <a:stretch/>
          </p:blipFill>
          <p:spPr bwMode="auto">
            <a:xfrm>
              <a:off x="1266620" y="1588812"/>
              <a:ext cx="2496998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2099F103-BF34-44C7-8A78-C1130B119F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r="43583"/>
            <a:stretch/>
          </p:blipFill>
          <p:spPr bwMode="auto">
            <a:xfrm>
              <a:off x="3763618" y="1588811"/>
              <a:ext cx="7659756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A43D48AF-4471-43E2-B940-7F15FA7CCEB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t="81616" r="43583" b="3254"/>
            <a:stretch/>
          </p:blipFill>
          <p:spPr bwMode="auto">
            <a:xfrm>
              <a:off x="1266620" y="3122336"/>
              <a:ext cx="10156754" cy="307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77609E6C-6A99-4096-BF3D-D06CF0E457D8}"/>
              </a:ext>
            </a:extLst>
          </p:cNvPr>
          <p:cNvSpPr txBox="1"/>
          <p:nvPr/>
        </p:nvSpPr>
        <p:spPr>
          <a:xfrm>
            <a:off x="2171700" y="2362200"/>
            <a:ext cx="476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9A44AD6C-1BAE-4C1E-AD67-63158C7AA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2910598"/>
            <a:ext cx="688816" cy="688816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A780EE1D-02F6-4E2E-B116-289ED0E81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83" y="2910598"/>
            <a:ext cx="688816" cy="688816"/>
          </a:xfrm>
          <a:prstGeom prst="rect">
            <a:avLst/>
          </a:prstGeom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D62B9838-A535-4E70-BC67-C413FF3D2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37" y="2910598"/>
            <a:ext cx="688816" cy="688816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12F8996C-72B4-4838-8A07-8BA65665E5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91" y="2910598"/>
            <a:ext cx="688816" cy="688816"/>
          </a:xfrm>
          <a:prstGeom prst="rect">
            <a:avLst/>
          </a:prstGeom>
        </p:spPr>
      </p:pic>
      <p:cxnSp>
        <p:nvCxnSpPr>
          <p:cNvPr id="15" name="ตัวเชื่อมต่อตรง 14">
            <a:extLst>
              <a:ext uri="{FF2B5EF4-FFF2-40B4-BE49-F238E27FC236}">
                <a16:creationId xmlns:a16="http://schemas.microsoft.com/office/drawing/2014/main" id="{2214189D-3307-4435-ACAE-8C626BC326EC}"/>
              </a:ext>
            </a:extLst>
          </p:cNvPr>
          <p:cNvCxnSpPr>
            <a:cxnSpLocks/>
          </p:cNvCxnSpPr>
          <p:nvPr/>
        </p:nvCxnSpPr>
        <p:spPr>
          <a:xfrm>
            <a:off x="2873829" y="3501494"/>
            <a:ext cx="3014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id="{EFD20B50-7134-42AC-BFAF-A5724F1CB763}"/>
              </a:ext>
            </a:extLst>
          </p:cNvPr>
          <p:cNvCxnSpPr>
            <a:cxnSpLocks/>
          </p:cNvCxnSpPr>
          <p:nvPr/>
        </p:nvCxnSpPr>
        <p:spPr>
          <a:xfrm>
            <a:off x="3245618" y="3501494"/>
            <a:ext cx="2713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>
            <a:extLst>
              <a:ext uri="{FF2B5EF4-FFF2-40B4-BE49-F238E27FC236}">
                <a16:creationId xmlns:a16="http://schemas.microsoft.com/office/drawing/2014/main" id="{B85E4D61-68B1-4913-9006-02DABCBC397D}"/>
              </a:ext>
            </a:extLst>
          </p:cNvPr>
          <p:cNvCxnSpPr>
            <a:cxnSpLocks/>
          </p:cNvCxnSpPr>
          <p:nvPr/>
        </p:nvCxnSpPr>
        <p:spPr>
          <a:xfrm>
            <a:off x="3571578" y="3501494"/>
            <a:ext cx="28698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>
            <a:extLst>
              <a:ext uri="{FF2B5EF4-FFF2-40B4-BE49-F238E27FC236}">
                <a16:creationId xmlns:a16="http://schemas.microsoft.com/office/drawing/2014/main" id="{23F0035C-F9C8-4987-A845-2DF40B388947}"/>
              </a:ext>
            </a:extLst>
          </p:cNvPr>
          <p:cNvCxnSpPr>
            <a:cxnSpLocks/>
          </p:cNvCxnSpPr>
          <p:nvPr/>
        </p:nvCxnSpPr>
        <p:spPr>
          <a:xfrm>
            <a:off x="3925540" y="3501494"/>
            <a:ext cx="27969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>
            <a:extLst>
              <a:ext uri="{FF2B5EF4-FFF2-40B4-BE49-F238E27FC236}">
                <a16:creationId xmlns:a16="http://schemas.microsoft.com/office/drawing/2014/main" id="{9AE0C9A5-1D7C-4DA1-B7F1-120BAB17503D}"/>
              </a:ext>
            </a:extLst>
          </p:cNvPr>
          <p:cNvCxnSpPr/>
          <p:nvPr/>
        </p:nvCxnSpPr>
        <p:spPr>
          <a:xfrm>
            <a:off x="4340888" y="2476919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รูปภาพ 27">
            <a:extLst>
              <a:ext uri="{FF2B5EF4-FFF2-40B4-BE49-F238E27FC236}">
                <a16:creationId xmlns:a16="http://schemas.microsoft.com/office/drawing/2014/main" id="{5C2CEA30-493E-4600-8633-28AAB05334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966" y="2799044"/>
            <a:ext cx="688816" cy="688816"/>
          </a:xfrm>
          <a:prstGeom prst="rect">
            <a:avLst/>
          </a:prstGeom>
        </p:spPr>
      </p:pic>
      <p:pic>
        <p:nvPicPr>
          <p:cNvPr id="29" name="รูปภาพ 28">
            <a:extLst>
              <a:ext uri="{FF2B5EF4-FFF2-40B4-BE49-F238E27FC236}">
                <a16:creationId xmlns:a16="http://schemas.microsoft.com/office/drawing/2014/main" id="{21980B5C-ADDF-42A7-8363-C49CCF3B3F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499" y="2796720"/>
            <a:ext cx="688816" cy="688816"/>
          </a:xfrm>
          <a:prstGeom prst="rect">
            <a:avLst/>
          </a:prstGeom>
        </p:spPr>
      </p:pic>
      <p:pic>
        <p:nvPicPr>
          <p:cNvPr id="30" name="รูปภาพ 29">
            <a:extLst>
              <a:ext uri="{FF2B5EF4-FFF2-40B4-BE49-F238E27FC236}">
                <a16:creationId xmlns:a16="http://schemas.microsoft.com/office/drawing/2014/main" id="{C21FD6EF-83EB-4E19-9C7C-A7F46ECEF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331" y="2796720"/>
            <a:ext cx="688816" cy="688816"/>
          </a:xfrm>
          <a:prstGeom prst="rect">
            <a:avLst/>
          </a:prstGeom>
        </p:spPr>
      </p:pic>
      <p:pic>
        <p:nvPicPr>
          <p:cNvPr id="31" name="รูปภาพ 30">
            <a:extLst>
              <a:ext uri="{FF2B5EF4-FFF2-40B4-BE49-F238E27FC236}">
                <a16:creationId xmlns:a16="http://schemas.microsoft.com/office/drawing/2014/main" id="{72819126-8714-40D6-B9DE-76D2BB434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578" y="2794396"/>
            <a:ext cx="688816" cy="688816"/>
          </a:xfrm>
          <a:prstGeom prst="rect">
            <a:avLst/>
          </a:prstGeom>
        </p:spPr>
      </p:pic>
      <p:cxnSp>
        <p:nvCxnSpPr>
          <p:cNvPr id="32" name="ตัวเชื่อมต่อตรง 31">
            <a:extLst>
              <a:ext uri="{FF2B5EF4-FFF2-40B4-BE49-F238E27FC236}">
                <a16:creationId xmlns:a16="http://schemas.microsoft.com/office/drawing/2014/main" id="{A88063E0-358F-4142-8051-0CE8B8F9DF05}"/>
              </a:ext>
            </a:extLst>
          </p:cNvPr>
          <p:cNvCxnSpPr/>
          <p:nvPr/>
        </p:nvCxnSpPr>
        <p:spPr>
          <a:xfrm>
            <a:off x="5802059" y="2476919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4" name="รูปภาพ 33">
            <a:extLst>
              <a:ext uri="{FF2B5EF4-FFF2-40B4-BE49-F238E27FC236}">
                <a16:creationId xmlns:a16="http://schemas.microsoft.com/office/drawing/2014/main" id="{C00CBBC5-9833-423E-A004-4CBEA191B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94" y="2698208"/>
            <a:ext cx="688816" cy="688816"/>
          </a:xfrm>
          <a:prstGeom prst="rect">
            <a:avLst/>
          </a:prstGeom>
        </p:spPr>
      </p:pic>
      <p:pic>
        <p:nvPicPr>
          <p:cNvPr id="35" name="รูปภาพ 34">
            <a:extLst>
              <a:ext uri="{FF2B5EF4-FFF2-40B4-BE49-F238E27FC236}">
                <a16:creationId xmlns:a16="http://schemas.microsoft.com/office/drawing/2014/main" id="{C0B2E971-DFF4-444A-A0AA-38166C436E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82" y="2694537"/>
            <a:ext cx="688816" cy="688816"/>
          </a:xfrm>
          <a:prstGeom prst="rect">
            <a:avLst/>
          </a:prstGeom>
        </p:spPr>
      </p:pic>
      <p:pic>
        <p:nvPicPr>
          <p:cNvPr id="36" name="รูปภาพ 35">
            <a:extLst>
              <a:ext uri="{FF2B5EF4-FFF2-40B4-BE49-F238E27FC236}">
                <a16:creationId xmlns:a16="http://schemas.microsoft.com/office/drawing/2014/main" id="{A4733F80-40C0-4581-9C89-D5A0D9A409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312" y="2698207"/>
            <a:ext cx="688816" cy="688816"/>
          </a:xfrm>
          <a:prstGeom prst="rect">
            <a:avLst/>
          </a:prstGeom>
        </p:spPr>
      </p:pic>
      <p:pic>
        <p:nvPicPr>
          <p:cNvPr id="37" name="รูปภาพ 36">
            <a:extLst>
              <a:ext uri="{FF2B5EF4-FFF2-40B4-BE49-F238E27FC236}">
                <a16:creationId xmlns:a16="http://schemas.microsoft.com/office/drawing/2014/main" id="{F599838A-221C-4921-9784-DBFC39BF4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20" y="2701877"/>
            <a:ext cx="688816" cy="688816"/>
          </a:xfrm>
          <a:prstGeom prst="rect">
            <a:avLst/>
          </a:prstGeom>
        </p:spPr>
      </p:pic>
      <p:cxnSp>
        <p:nvCxnSpPr>
          <p:cNvPr id="38" name="ตัวเชื่อมต่อตรง 37">
            <a:extLst>
              <a:ext uri="{FF2B5EF4-FFF2-40B4-BE49-F238E27FC236}">
                <a16:creationId xmlns:a16="http://schemas.microsoft.com/office/drawing/2014/main" id="{5559409D-4BF6-469B-A778-1526F80CA432}"/>
              </a:ext>
            </a:extLst>
          </p:cNvPr>
          <p:cNvCxnSpPr/>
          <p:nvPr/>
        </p:nvCxnSpPr>
        <p:spPr>
          <a:xfrm>
            <a:off x="7184237" y="2483639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รูปภาพ 38">
            <a:extLst>
              <a:ext uri="{FF2B5EF4-FFF2-40B4-BE49-F238E27FC236}">
                <a16:creationId xmlns:a16="http://schemas.microsoft.com/office/drawing/2014/main" id="{7E3FA530-D1BC-4803-89B0-3550CFB89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176" y="2605070"/>
            <a:ext cx="688816" cy="688816"/>
          </a:xfrm>
          <a:prstGeom prst="rect">
            <a:avLst/>
          </a:prstGeom>
        </p:spPr>
      </p:pic>
      <p:pic>
        <p:nvPicPr>
          <p:cNvPr id="40" name="รูปภาพ 39">
            <a:extLst>
              <a:ext uri="{FF2B5EF4-FFF2-40B4-BE49-F238E27FC236}">
                <a16:creationId xmlns:a16="http://schemas.microsoft.com/office/drawing/2014/main" id="{A5DD7B7B-535B-4EB0-93E1-1CE7C4720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564" y="2601399"/>
            <a:ext cx="688816" cy="688816"/>
          </a:xfrm>
          <a:prstGeom prst="rect">
            <a:avLst/>
          </a:prstGeom>
        </p:spPr>
      </p:pic>
      <p:pic>
        <p:nvPicPr>
          <p:cNvPr id="41" name="รูปภาพ 40">
            <a:extLst>
              <a:ext uri="{FF2B5EF4-FFF2-40B4-BE49-F238E27FC236}">
                <a16:creationId xmlns:a16="http://schemas.microsoft.com/office/drawing/2014/main" id="{6EEC3EB5-B57B-4F1E-BDE7-DA3C995D6E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194" y="2605069"/>
            <a:ext cx="688816" cy="688816"/>
          </a:xfrm>
          <a:prstGeom prst="rect">
            <a:avLst/>
          </a:prstGeom>
        </p:spPr>
      </p:pic>
      <p:pic>
        <p:nvPicPr>
          <p:cNvPr id="42" name="รูปภาพ 41">
            <a:extLst>
              <a:ext uri="{FF2B5EF4-FFF2-40B4-BE49-F238E27FC236}">
                <a16:creationId xmlns:a16="http://schemas.microsoft.com/office/drawing/2014/main" id="{ACF2E2EE-F0BA-4964-9490-42133846CC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502" y="2608739"/>
            <a:ext cx="688816" cy="688816"/>
          </a:xfrm>
          <a:prstGeom prst="rect">
            <a:avLst/>
          </a:prstGeom>
        </p:spPr>
      </p:pic>
      <p:cxnSp>
        <p:nvCxnSpPr>
          <p:cNvPr id="43" name="ตัวเชื่อมต่อตรง 42">
            <a:extLst>
              <a:ext uri="{FF2B5EF4-FFF2-40B4-BE49-F238E27FC236}">
                <a16:creationId xmlns:a16="http://schemas.microsoft.com/office/drawing/2014/main" id="{8CDF3AB2-910D-4852-8089-885F06CFD627}"/>
              </a:ext>
            </a:extLst>
          </p:cNvPr>
          <p:cNvCxnSpPr/>
          <p:nvPr/>
        </p:nvCxnSpPr>
        <p:spPr>
          <a:xfrm>
            <a:off x="8564119" y="2476299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4" name="รูปภาพ 43">
            <a:extLst>
              <a:ext uri="{FF2B5EF4-FFF2-40B4-BE49-F238E27FC236}">
                <a16:creationId xmlns:a16="http://schemas.microsoft.com/office/drawing/2014/main" id="{B6E270DF-041A-4DDA-91FC-CF7C6208E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459" y="2489300"/>
            <a:ext cx="688816" cy="688816"/>
          </a:xfrm>
          <a:prstGeom prst="rect">
            <a:avLst/>
          </a:prstGeom>
        </p:spPr>
      </p:pic>
      <p:pic>
        <p:nvPicPr>
          <p:cNvPr id="45" name="รูปภาพ 44">
            <a:extLst>
              <a:ext uri="{FF2B5EF4-FFF2-40B4-BE49-F238E27FC236}">
                <a16:creationId xmlns:a16="http://schemas.microsoft.com/office/drawing/2014/main" id="{1AE5F533-3DD4-4E3B-A847-1235AD37DF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847" y="2485629"/>
            <a:ext cx="688816" cy="688816"/>
          </a:xfrm>
          <a:prstGeom prst="rect">
            <a:avLst/>
          </a:prstGeom>
        </p:spPr>
      </p:pic>
      <p:pic>
        <p:nvPicPr>
          <p:cNvPr id="46" name="รูปภาพ 45">
            <a:extLst>
              <a:ext uri="{FF2B5EF4-FFF2-40B4-BE49-F238E27FC236}">
                <a16:creationId xmlns:a16="http://schemas.microsoft.com/office/drawing/2014/main" id="{A69C43FF-E412-426A-BEEE-0E09128374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477" y="2489299"/>
            <a:ext cx="688816" cy="688816"/>
          </a:xfrm>
          <a:prstGeom prst="rect">
            <a:avLst/>
          </a:prstGeom>
        </p:spPr>
      </p:pic>
      <p:pic>
        <p:nvPicPr>
          <p:cNvPr id="47" name="รูปภาพ 46">
            <a:extLst>
              <a:ext uri="{FF2B5EF4-FFF2-40B4-BE49-F238E27FC236}">
                <a16:creationId xmlns:a16="http://schemas.microsoft.com/office/drawing/2014/main" id="{444FC6BA-F8DB-494A-9BCA-FE1199A74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785" y="2492969"/>
            <a:ext cx="688816" cy="688816"/>
          </a:xfrm>
          <a:prstGeom prst="rect">
            <a:avLst/>
          </a:prstGeom>
        </p:spPr>
      </p:pic>
      <p:cxnSp>
        <p:nvCxnSpPr>
          <p:cNvPr id="48" name="ตัวเชื่อมต่อตรง 47">
            <a:extLst>
              <a:ext uri="{FF2B5EF4-FFF2-40B4-BE49-F238E27FC236}">
                <a16:creationId xmlns:a16="http://schemas.microsoft.com/office/drawing/2014/main" id="{AE636FB5-3214-458C-BBD7-7AC03DD4C8A4}"/>
              </a:ext>
            </a:extLst>
          </p:cNvPr>
          <p:cNvCxnSpPr/>
          <p:nvPr/>
        </p:nvCxnSpPr>
        <p:spPr>
          <a:xfrm>
            <a:off x="9999819" y="2476299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>
            <a:extLst>
              <a:ext uri="{FF2B5EF4-FFF2-40B4-BE49-F238E27FC236}">
                <a16:creationId xmlns:a16="http://schemas.microsoft.com/office/drawing/2014/main" id="{C7A037BF-D9B0-4326-B69F-FF08693A6D1B}"/>
              </a:ext>
            </a:extLst>
          </p:cNvPr>
          <p:cNvCxnSpPr/>
          <p:nvPr/>
        </p:nvCxnSpPr>
        <p:spPr>
          <a:xfrm>
            <a:off x="10082204" y="2476299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1" name="กลุ่ม 50">
            <a:extLst>
              <a:ext uri="{FF2B5EF4-FFF2-40B4-BE49-F238E27FC236}">
                <a16:creationId xmlns:a16="http://schemas.microsoft.com/office/drawing/2014/main" id="{307677F9-6F18-4662-A7F2-EFDE94FA9015}"/>
              </a:ext>
            </a:extLst>
          </p:cNvPr>
          <p:cNvGrpSpPr/>
          <p:nvPr/>
        </p:nvGrpSpPr>
        <p:grpSpPr>
          <a:xfrm>
            <a:off x="1266235" y="4208920"/>
            <a:ext cx="8970117" cy="1841172"/>
            <a:chOff x="1266620" y="1588811"/>
            <a:chExt cx="10156754" cy="1841172"/>
          </a:xfrm>
        </p:grpSpPr>
        <p:pic>
          <p:nvPicPr>
            <p:cNvPr id="52" name="Picture 2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61072042-7F21-4ACF-9074-250CB401588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042"/>
            <a:stretch/>
          </p:blipFill>
          <p:spPr bwMode="auto">
            <a:xfrm>
              <a:off x="1266620" y="1588812"/>
              <a:ext cx="2496998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7F5CECD4-2BB2-4AFB-AE7F-B24FCDF64D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r="43583"/>
            <a:stretch/>
          </p:blipFill>
          <p:spPr bwMode="auto">
            <a:xfrm>
              <a:off x="3763618" y="1588811"/>
              <a:ext cx="7659756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5039147A-55E7-4CE6-88E4-6372A76B5C3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t="81616" r="43583" b="3254"/>
            <a:stretch/>
          </p:blipFill>
          <p:spPr bwMode="auto">
            <a:xfrm>
              <a:off x="1266620" y="3122336"/>
              <a:ext cx="10156754" cy="307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5" name="รูปภาพ 54">
            <a:extLst>
              <a:ext uri="{FF2B5EF4-FFF2-40B4-BE49-F238E27FC236}">
                <a16:creationId xmlns:a16="http://schemas.microsoft.com/office/drawing/2014/main" id="{5C0ECFDE-30C3-47F7-8B45-233C40345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592" y="4999089"/>
            <a:ext cx="688816" cy="688816"/>
          </a:xfrm>
          <a:prstGeom prst="rect">
            <a:avLst/>
          </a:prstGeom>
        </p:spPr>
      </p:pic>
      <p:cxnSp>
        <p:nvCxnSpPr>
          <p:cNvPr id="56" name="ตัวเชื่อมต่อตรง 55">
            <a:extLst>
              <a:ext uri="{FF2B5EF4-FFF2-40B4-BE49-F238E27FC236}">
                <a16:creationId xmlns:a16="http://schemas.microsoft.com/office/drawing/2014/main" id="{E775C2D4-2C22-412E-9776-1B3B150EF5F3}"/>
              </a:ext>
            </a:extLst>
          </p:cNvPr>
          <p:cNvCxnSpPr>
            <a:cxnSpLocks/>
          </p:cNvCxnSpPr>
          <p:nvPr/>
        </p:nvCxnSpPr>
        <p:spPr>
          <a:xfrm>
            <a:off x="2825341" y="5589985"/>
            <a:ext cx="27969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7" name="รูปภาพ 56">
            <a:extLst>
              <a:ext uri="{FF2B5EF4-FFF2-40B4-BE49-F238E27FC236}">
                <a16:creationId xmlns:a16="http://schemas.microsoft.com/office/drawing/2014/main" id="{77446752-AFBE-45D0-967F-4FFDF4590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530" y="4997991"/>
            <a:ext cx="688816" cy="688816"/>
          </a:xfrm>
          <a:prstGeom prst="rect">
            <a:avLst/>
          </a:prstGeom>
        </p:spPr>
      </p:pic>
      <p:cxnSp>
        <p:nvCxnSpPr>
          <p:cNvPr id="58" name="ตัวเชื่อมต่อตรง 57">
            <a:extLst>
              <a:ext uri="{FF2B5EF4-FFF2-40B4-BE49-F238E27FC236}">
                <a16:creationId xmlns:a16="http://schemas.microsoft.com/office/drawing/2014/main" id="{05279FFD-D1D4-4FE7-872C-D75CBE8B526A}"/>
              </a:ext>
            </a:extLst>
          </p:cNvPr>
          <p:cNvCxnSpPr>
            <a:cxnSpLocks/>
          </p:cNvCxnSpPr>
          <p:nvPr/>
        </p:nvCxnSpPr>
        <p:spPr>
          <a:xfrm>
            <a:off x="3175279" y="5588887"/>
            <a:ext cx="27969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กล่องข้อความ 58">
            <a:extLst>
              <a:ext uri="{FF2B5EF4-FFF2-40B4-BE49-F238E27FC236}">
                <a16:creationId xmlns:a16="http://schemas.microsoft.com/office/drawing/2014/main" id="{28F7F52D-D88B-4686-A060-0207570343CC}"/>
              </a:ext>
            </a:extLst>
          </p:cNvPr>
          <p:cNvSpPr txBox="1"/>
          <p:nvPr/>
        </p:nvSpPr>
        <p:spPr>
          <a:xfrm>
            <a:off x="2130545" y="4497799"/>
            <a:ext cx="476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60" name="รูปภาพ 59">
            <a:extLst>
              <a:ext uri="{FF2B5EF4-FFF2-40B4-BE49-F238E27FC236}">
                <a16:creationId xmlns:a16="http://schemas.microsoft.com/office/drawing/2014/main" id="{1BDED3DC-470B-4618-8A36-C0B15DDF08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855" y="4944677"/>
            <a:ext cx="688816" cy="688816"/>
          </a:xfrm>
          <a:prstGeom prst="rect">
            <a:avLst/>
          </a:prstGeom>
        </p:spPr>
      </p:pic>
      <p:pic>
        <p:nvPicPr>
          <p:cNvPr id="61" name="รูปภาพ 60">
            <a:extLst>
              <a:ext uri="{FF2B5EF4-FFF2-40B4-BE49-F238E27FC236}">
                <a16:creationId xmlns:a16="http://schemas.microsoft.com/office/drawing/2014/main" id="{1B063641-0C1C-48FD-A445-85F8CB2031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733" y="4942353"/>
            <a:ext cx="688816" cy="688816"/>
          </a:xfrm>
          <a:prstGeom prst="rect">
            <a:avLst/>
          </a:prstGeom>
        </p:spPr>
      </p:pic>
      <p:cxnSp>
        <p:nvCxnSpPr>
          <p:cNvPr id="62" name="ตัวเชื่อมต่อตรง 61">
            <a:extLst>
              <a:ext uri="{FF2B5EF4-FFF2-40B4-BE49-F238E27FC236}">
                <a16:creationId xmlns:a16="http://schemas.microsoft.com/office/drawing/2014/main" id="{EF7BEBC6-D459-4B38-8B4E-D91862987206}"/>
              </a:ext>
            </a:extLst>
          </p:cNvPr>
          <p:cNvCxnSpPr/>
          <p:nvPr/>
        </p:nvCxnSpPr>
        <p:spPr>
          <a:xfrm>
            <a:off x="4277966" y="4602049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3" name="รูปภาพ 62">
            <a:extLst>
              <a:ext uri="{FF2B5EF4-FFF2-40B4-BE49-F238E27FC236}">
                <a16:creationId xmlns:a16="http://schemas.microsoft.com/office/drawing/2014/main" id="{7CCE277B-116D-4290-9891-3B4140515E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044" y="4836101"/>
            <a:ext cx="688816" cy="688816"/>
          </a:xfrm>
          <a:prstGeom prst="rect">
            <a:avLst/>
          </a:prstGeom>
        </p:spPr>
      </p:pic>
      <p:pic>
        <p:nvPicPr>
          <p:cNvPr id="64" name="รูปภาพ 63">
            <a:extLst>
              <a:ext uri="{FF2B5EF4-FFF2-40B4-BE49-F238E27FC236}">
                <a16:creationId xmlns:a16="http://schemas.microsoft.com/office/drawing/2014/main" id="{6DC10B93-2BB9-42F9-A3E2-211F026340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491" y="4836101"/>
            <a:ext cx="688816" cy="688816"/>
          </a:xfrm>
          <a:prstGeom prst="rect">
            <a:avLst/>
          </a:prstGeom>
        </p:spPr>
      </p:pic>
      <p:pic>
        <p:nvPicPr>
          <p:cNvPr id="65" name="รูปภาพ 64">
            <a:extLst>
              <a:ext uri="{FF2B5EF4-FFF2-40B4-BE49-F238E27FC236}">
                <a16:creationId xmlns:a16="http://schemas.microsoft.com/office/drawing/2014/main" id="{CBD325FA-6BA7-491C-8C5A-318DF95D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712" y="4745641"/>
            <a:ext cx="688816" cy="688816"/>
          </a:xfrm>
          <a:prstGeom prst="rect">
            <a:avLst/>
          </a:prstGeom>
        </p:spPr>
      </p:pic>
      <p:pic>
        <p:nvPicPr>
          <p:cNvPr id="66" name="รูปภาพ 65">
            <a:extLst>
              <a:ext uri="{FF2B5EF4-FFF2-40B4-BE49-F238E27FC236}">
                <a16:creationId xmlns:a16="http://schemas.microsoft.com/office/drawing/2014/main" id="{28DE516B-D9D6-4B9F-A4FF-2D36914169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430" y="4745640"/>
            <a:ext cx="688816" cy="688816"/>
          </a:xfrm>
          <a:prstGeom prst="rect">
            <a:avLst/>
          </a:prstGeom>
        </p:spPr>
      </p:pic>
      <p:cxnSp>
        <p:nvCxnSpPr>
          <p:cNvPr id="67" name="ตัวเชื่อมต่อตรง 66">
            <a:extLst>
              <a:ext uri="{FF2B5EF4-FFF2-40B4-BE49-F238E27FC236}">
                <a16:creationId xmlns:a16="http://schemas.microsoft.com/office/drawing/2014/main" id="{1C13A733-D475-482E-984A-F17E0B3D3A47}"/>
              </a:ext>
            </a:extLst>
          </p:cNvPr>
          <p:cNvCxnSpPr/>
          <p:nvPr/>
        </p:nvCxnSpPr>
        <p:spPr>
          <a:xfrm>
            <a:off x="5753625" y="4602049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8" name="รูปภาพ 67">
            <a:extLst>
              <a:ext uri="{FF2B5EF4-FFF2-40B4-BE49-F238E27FC236}">
                <a16:creationId xmlns:a16="http://schemas.microsoft.com/office/drawing/2014/main" id="{E6719689-7DA7-44C7-BCAE-8B3E0226A7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37" y="4631274"/>
            <a:ext cx="688816" cy="688816"/>
          </a:xfrm>
          <a:prstGeom prst="rect">
            <a:avLst/>
          </a:prstGeom>
        </p:spPr>
      </p:pic>
      <p:pic>
        <p:nvPicPr>
          <p:cNvPr id="69" name="รูปภาพ 68">
            <a:extLst>
              <a:ext uri="{FF2B5EF4-FFF2-40B4-BE49-F238E27FC236}">
                <a16:creationId xmlns:a16="http://schemas.microsoft.com/office/drawing/2014/main" id="{15604936-ACE0-4ECF-8191-D60CE4F192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063" y="4632717"/>
            <a:ext cx="688816" cy="688816"/>
          </a:xfrm>
          <a:prstGeom prst="rect">
            <a:avLst/>
          </a:prstGeom>
        </p:spPr>
      </p:pic>
      <p:pic>
        <p:nvPicPr>
          <p:cNvPr id="70" name="รูปภาพ 69">
            <a:extLst>
              <a:ext uri="{FF2B5EF4-FFF2-40B4-BE49-F238E27FC236}">
                <a16:creationId xmlns:a16="http://schemas.microsoft.com/office/drawing/2014/main" id="{DEF56838-6554-4EB6-B516-E0853DC6C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212" y="4629482"/>
            <a:ext cx="688816" cy="688816"/>
          </a:xfrm>
          <a:prstGeom prst="rect">
            <a:avLst/>
          </a:prstGeom>
        </p:spPr>
      </p:pic>
      <p:pic>
        <p:nvPicPr>
          <p:cNvPr id="71" name="รูปภาพ 70">
            <a:extLst>
              <a:ext uri="{FF2B5EF4-FFF2-40B4-BE49-F238E27FC236}">
                <a16:creationId xmlns:a16="http://schemas.microsoft.com/office/drawing/2014/main" id="{C253578F-BBEF-495C-B14D-D26451424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379" y="4629482"/>
            <a:ext cx="688816" cy="688816"/>
          </a:xfrm>
          <a:prstGeom prst="rect">
            <a:avLst/>
          </a:prstGeom>
        </p:spPr>
      </p:pic>
      <p:cxnSp>
        <p:nvCxnSpPr>
          <p:cNvPr id="72" name="ตัวเชื่อมต่อตรง 71">
            <a:extLst>
              <a:ext uri="{FF2B5EF4-FFF2-40B4-BE49-F238E27FC236}">
                <a16:creationId xmlns:a16="http://schemas.microsoft.com/office/drawing/2014/main" id="{1C768EF8-8ADC-4EDE-8084-16B045BFD826}"/>
              </a:ext>
            </a:extLst>
          </p:cNvPr>
          <p:cNvCxnSpPr/>
          <p:nvPr/>
        </p:nvCxnSpPr>
        <p:spPr>
          <a:xfrm>
            <a:off x="7184237" y="4620540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3" name="รูปภาพ 72">
            <a:extLst>
              <a:ext uri="{FF2B5EF4-FFF2-40B4-BE49-F238E27FC236}">
                <a16:creationId xmlns:a16="http://schemas.microsoft.com/office/drawing/2014/main" id="{48E23481-E3C5-4F8A-B8B6-52D922346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156" y="4740976"/>
            <a:ext cx="688816" cy="688816"/>
          </a:xfrm>
          <a:prstGeom prst="rect">
            <a:avLst/>
          </a:prstGeom>
        </p:spPr>
      </p:pic>
      <p:pic>
        <p:nvPicPr>
          <p:cNvPr id="74" name="รูปภาพ 73">
            <a:extLst>
              <a:ext uri="{FF2B5EF4-FFF2-40B4-BE49-F238E27FC236}">
                <a16:creationId xmlns:a16="http://schemas.microsoft.com/office/drawing/2014/main" id="{3CDFC7A2-F42E-4CFA-A9F1-BE7DE290E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323" y="4740976"/>
            <a:ext cx="688816" cy="688816"/>
          </a:xfrm>
          <a:prstGeom prst="rect">
            <a:avLst/>
          </a:prstGeom>
        </p:spPr>
      </p:pic>
      <p:pic>
        <p:nvPicPr>
          <p:cNvPr id="75" name="รูปภาพ 74">
            <a:extLst>
              <a:ext uri="{FF2B5EF4-FFF2-40B4-BE49-F238E27FC236}">
                <a16:creationId xmlns:a16="http://schemas.microsoft.com/office/drawing/2014/main" id="{4BF0831E-82D1-4C98-AACA-D9D399DCD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742" y="4823740"/>
            <a:ext cx="688816" cy="688816"/>
          </a:xfrm>
          <a:prstGeom prst="rect">
            <a:avLst/>
          </a:prstGeom>
        </p:spPr>
      </p:pic>
      <p:pic>
        <p:nvPicPr>
          <p:cNvPr id="76" name="รูปภาพ 75">
            <a:extLst>
              <a:ext uri="{FF2B5EF4-FFF2-40B4-BE49-F238E27FC236}">
                <a16:creationId xmlns:a16="http://schemas.microsoft.com/office/drawing/2014/main" id="{5296E230-5239-42D5-B8C4-ABBBB9036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653" y="4819075"/>
            <a:ext cx="688816" cy="688816"/>
          </a:xfrm>
          <a:prstGeom prst="rect">
            <a:avLst/>
          </a:prstGeom>
        </p:spPr>
      </p:pic>
      <p:cxnSp>
        <p:nvCxnSpPr>
          <p:cNvPr id="79" name="ตัวเชื่อมต่อตรง 78">
            <a:extLst>
              <a:ext uri="{FF2B5EF4-FFF2-40B4-BE49-F238E27FC236}">
                <a16:creationId xmlns:a16="http://schemas.microsoft.com/office/drawing/2014/main" id="{4640231F-434C-4608-854E-B0E053794404}"/>
              </a:ext>
            </a:extLst>
          </p:cNvPr>
          <p:cNvCxnSpPr/>
          <p:nvPr/>
        </p:nvCxnSpPr>
        <p:spPr>
          <a:xfrm>
            <a:off x="8564119" y="4615876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0" name="รูปภาพ 79">
            <a:extLst>
              <a:ext uri="{FF2B5EF4-FFF2-40B4-BE49-F238E27FC236}">
                <a16:creationId xmlns:a16="http://schemas.microsoft.com/office/drawing/2014/main" id="{D4ED327A-4D46-4AF7-8002-8533FF6C2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629" y="4936352"/>
            <a:ext cx="688816" cy="688816"/>
          </a:xfrm>
          <a:prstGeom prst="rect">
            <a:avLst/>
          </a:prstGeom>
        </p:spPr>
      </p:pic>
      <p:pic>
        <p:nvPicPr>
          <p:cNvPr id="81" name="รูปภาพ 80">
            <a:extLst>
              <a:ext uri="{FF2B5EF4-FFF2-40B4-BE49-F238E27FC236}">
                <a16:creationId xmlns:a16="http://schemas.microsoft.com/office/drawing/2014/main" id="{4E615CA6-A464-4075-9529-86033DCE8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747" y="4944677"/>
            <a:ext cx="688816" cy="688816"/>
          </a:xfrm>
          <a:prstGeom prst="rect">
            <a:avLst/>
          </a:prstGeom>
        </p:spPr>
      </p:pic>
      <p:pic>
        <p:nvPicPr>
          <p:cNvPr id="82" name="รูปภาพ 81">
            <a:extLst>
              <a:ext uri="{FF2B5EF4-FFF2-40B4-BE49-F238E27FC236}">
                <a16:creationId xmlns:a16="http://schemas.microsoft.com/office/drawing/2014/main" id="{D80B04D4-71DF-48B1-9F9E-30084F443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113" y="5015341"/>
            <a:ext cx="688816" cy="688816"/>
          </a:xfrm>
          <a:prstGeom prst="rect">
            <a:avLst/>
          </a:prstGeom>
        </p:spPr>
      </p:pic>
      <p:cxnSp>
        <p:nvCxnSpPr>
          <p:cNvPr id="83" name="ตัวเชื่อมต่อตรง 82">
            <a:extLst>
              <a:ext uri="{FF2B5EF4-FFF2-40B4-BE49-F238E27FC236}">
                <a16:creationId xmlns:a16="http://schemas.microsoft.com/office/drawing/2014/main" id="{1448738F-175D-4E7E-A073-8DC24C16B7F8}"/>
              </a:ext>
            </a:extLst>
          </p:cNvPr>
          <p:cNvCxnSpPr>
            <a:cxnSpLocks/>
          </p:cNvCxnSpPr>
          <p:nvPr/>
        </p:nvCxnSpPr>
        <p:spPr>
          <a:xfrm>
            <a:off x="9267862" y="5606237"/>
            <a:ext cx="27969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4" name="รูปภาพ 83">
            <a:extLst>
              <a:ext uri="{FF2B5EF4-FFF2-40B4-BE49-F238E27FC236}">
                <a16:creationId xmlns:a16="http://schemas.microsoft.com/office/drawing/2014/main" id="{B4DFB711-9E52-4074-8A65-8DFC7AA316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058" y="5022291"/>
            <a:ext cx="688816" cy="688816"/>
          </a:xfrm>
          <a:prstGeom prst="rect">
            <a:avLst/>
          </a:prstGeom>
        </p:spPr>
      </p:pic>
      <p:cxnSp>
        <p:nvCxnSpPr>
          <p:cNvPr id="85" name="ตัวเชื่อมต่อตรง 84">
            <a:extLst>
              <a:ext uri="{FF2B5EF4-FFF2-40B4-BE49-F238E27FC236}">
                <a16:creationId xmlns:a16="http://schemas.microsoft.com/office/drawing/2014/main" id="{99BA57DC-1F8B-4B9F-BE2E-2776D1B6F0BC}"/>
              </a:ext>
            </a:extLst>
          </p:cNvPr>
          <p:cNvCxnSpPr>
            <a:cxnSpLocks/>
          </p:cNvCxnSpPr>
          <p:nvPr/>
        </p:nvCxnSpPr>
        <p:spPr>
          <a:xfrm>
            <a:off x="9606807" y="5613187"/>
            <a:ext cx="27969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ตัวเชื่อมต่อตรง 85">
            <a:extLst>
              <a:ext uri="{FF2B5EF4-FFF2-40B4-BE49-F238E27FC236}">
                <a16:creationId xmlns:a16="http://schemas.microsoft.com/office/drawing/2014/main" id="{BC68E2F8-D35E-4C70-8108-3C14149B7CB8}"/>
              </a:ext>
            </a:extLst>
          </p:cNvPr>
          <p:cNvCxnSpPr/>
          <p:nvPr/>
        </p:nvCxnSpPr>
        <p:spPr>
          <a:xfrm>
            <a:off x="10035489" y="4615333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ตัวเชื่อมต่อตรง 86">
            <a:extLst>
              <a:ext uri="{FF2B5EF4-FFF2-40B4-BE49-F238E27FC236}">
                <a16:creationId xmlns:a16="http://schemas.microsoft.com/office/drawing/2014/main" id="{D125A59B-1260-4EB1-BD39-DE460C6C06A4}"/>
              </a:ext>
            </a:extLst>
          </p:cNvPr>
          <p:cNvCxnSpPr/>
          <p:nvPr/>
        </p:nvCxnSpPr>
        <p:spPr>
          <a:xfrm>
            <a:off x="10117874" y="4615333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BC80A94B-C5B9-45FC-B92E-31045B25DF58}"/>
              </a:ext>
            </a:extLst>
          </p:cNvPr>
          <p:cNvSpPr txBox="1"/>
          <p:nvPr/>
        </p:nvSpPr>
        <p:spPr>
          <a:xfrm>
            <a:off x="2873829" y="353871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กล่องข้อความ 76">
            <a:extLst>
              <a:ext uri="{FF2B5EF4-FFF2-40B4-BE49-F238E27FC236}">
                <a16:creationId xmlns:a16="http://schemas.microsoft.com/office/drawing/2014/main" id="{39455B80-7C66-4FD8-90BD-CA4C6394B769}"/>
              </a:ext>
            </a:extLst>
          </p:cNvPr>
          <p:cNvSpPr txBox="1"/>
          <p:nvPr/>
        </p:nvSpPr>
        <p:spPr>
          <a:xfrm>
            <a:off x="4387050" y="3518398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กล่องข้อความ 77">
            <a:extLst>
              <a:ext uri="{FF2B5EF4-FFF2-40B4-BE49-F238E27FC236}">
                <a16:creationId xmlns:a16="http://schemas.microsoft.com/office/drawing/2014/main" id="{DDC2C3CB-3A4C-4B27-8922-FF4E5D6497EC}"/>
              </a:ext>
            </a:extLst>
          </p:cNvPr>
          <p:cNvSpPr txBox="1"/>
          <p:nvPr/>
        </p:nvSpPr>
        <p:spPr>
          <a:xfrm>
            <a:off x="5898574" y="3523700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กล่องข้อความ 87">
            <a:extLst>
              <a:ext uri="{FF2B5EF4-FFF2-40B4-BE49-F238E27FC236}">
                <a16:creationId xmlns:a16="http://schemas.microsoft.com/office/drawing/2014/main" id="{49610F26-6E7A-49F4-BA94-8F08DDDD853A}"/>
              </a:ext>
            </a:extLst>
          </p:cNvPr>
          <p:cNvSpPr txBox="1"/>
          <p:nvPr/>
        </p:nvSpPr>
        <p:spPr>
          <a:xfrm>
            <a:off x="7262575" y="3523700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F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F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F</a:t>
            </a:r>
          </a:p>
        </p:txBody>
      </p:sp>
      <p:sp>
        <p:nvSpPr>
          <p:cNvPr id="89" name="กล่องข้อความ 88">
            <a:extLst>
              <a:ext uri="{FF2B5EF4-FFF2-40B4-BE49-F238E27FC236}">
                <a16:creationId xmlns:a16="http://schemas.microsoft.com/office/drawing/2014/main" id="{E90E21A0-E8F7-4DF5-8670-FA95467A4277}"/>
              </a:ext>
            </a:extLst>
          </p:cNvPr>
          <p:cNvSpPr txBox="1"/>
          <p:nvPr/>
        </p:nvSpPr>
        <p:spPr>
          <a:xfrm>
            <a:off x="8689577" y="3526024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G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G</a:t>
            </a:r>
          </a:p>
        </p:txBody>
      </p:sp>
      <p:sp>
        <p:nvSpPr>
          <p:cNvPr id="90" name="กล่องข้อความ 89">
            <a:extLst>
              <a:ext uri="{FF2B5EF4-FFF2-40B4-BE49-F238E27FC236}">
                <a16:creationId xmlns:a16="http://schemas.microsoft.com/office/drawing/2014/main" id="{757DE8A3-35DF-4CEE-A3C9-94F2F84BDD78}"/>
              </a:ext>
            </a:extLst>
          </p:cNvPr>
          <p:cNvSpPr txBox="1"/>
          <p:nvPr/>
        </p:nvSpPr>
        <p:spPr>
          <a:xfrm>
            <a:off x="2795678" y="5711602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D  D</a:t>
            </a:r>
          </a:p>
        </p:txBody>
      </p:sp>
      <p:sp>
        <p:nvSpPr>
          <p:cNvPr id="91" name="กล่องข้อความ 90">
            <a:extLst>
              <a:ext uri="{FF2B5EF4-FFF2-40B4-BE49-F238E27FC236}">
                <a16:creationId xmlns:a16="http://schemas.microsoft.com/office/drawing/2014/main" id="{2D1854D1-36F0-458E-B1EC-7D7F32BEA858}"/>
              </a:ext>
            </a:extLst>
          </p:cNvPr>
          <p:cNvSpPr txBox="1"/>
          <p:nvPr/>
        </p:nvSpPr>
        <p:spPr>
          <a:xfrm>
            <a:off x="4310119" y="568076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F   F</a:t>
            </a:r>
          </a:p>
        </p:txBody>
      </p:sp>
      <p:sp>
        <p:nvSpPr>
          <p:cNvPr id="92" name="กล่องข้อความ 91">
            <a:extLst>
              <a:ext uri="{FF2B5EF4-FFF2-40B4-BE49-F238E27FC236}">
                <a16:creationId xmlns:a16="http://schemas.microsoft.com/office/drawing/2014/main" id="{8477EE63-B7CF-40C7-9615-9D7587B67DF3}"/>
              </a:ext>
            </a:extLst>
          </p:cNvPr>
          <p:cNvSpPr txBox="1"/>
          <p:nvPr/>
        </p:nvSpPr>
        <p:spPr>
          <a:xfrm>
            <a:off x="5812067" y="5625168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G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G</a:t>
            </a:r>
          </a:p>
        </p:txBody>
      </p:sp>
      <p:sp>
        <p:nvSpPr>
          <p:cNvPr id="93" name="กล่องข้อความ 92">
            <a:extLst>
              <a:ext uri="{FF2B5EF4-FFF2-40B4-BE49-F238E27FC236}">
                <a16:creationId xmlns:a16="http://schemas.microsoft.com/office/drawing/2014/main" id="{6B70A6AF-4C1C-4DC1-A3C0-0DFDAF424D07}"/>
              </a:ext>
            </a:extLst>
          </p:cNvPr>
          <p:cNvSpPr txBox="1"/>
          <p:nvPr/>
        </p:nvSpPr>
        <p:spPr>
          <a:xfrm>
            <a:off x="7159709" y="563960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F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E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กล่องข้อความ 93">
            <a:extLst>
              <a:ext uri="{FF2B5EF4-FFF2-40B4-BE49-F238E27FC236}">
                <a16:creationId xmlns:a16="http://schemas.microsoft.com/office/drawing/2014/main" id="{4C53CCD6-5252-4E9E-896E-2A39600CB4FC}"/>
              </a:ext>
            </a:extLst>
          </p:cNvPr>
          <p:cNvSpPr txBox="1"/>
          <p:nvPr/>
        </p:nvSpPr>
        <p:spPr>
          <a:xfrm>
            <a:off x="8636123" y="5685766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C  C</a:t>
            </a:r>
          </a:p>
        </p:txBody>
      </p:sp>
    </p:spTree>
    <p:extLst>
      <p:ext uri="{BB962C8B-B14F-4D97-AF65-F5344CB8AC3E}">
        <p14:creationId xmlns:p14="http://schemas.microsoft.com/office/powerpoint/2010/main" val="18345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/>
      <p:bldP spid="78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3">
            <a:extLst>
              <a:ext uri="{FF2B5EF4-FFF2-40B4-BE49-F238E27FC236}">
                <a16:creationId xmlns:a16="http://schemas.microsoft.com/office/drawing/2014/main" id="{739C904D-93C3-4C42-BBD9-054ADB5FF682}"/>
              </a:ext>
            </a:extLst>
          </p:cNvPr>
          <p:cNvGrpSpPr/>
          <p:nvPr/>
        </p:nvGrpSpPr>
        <p:grpSpPr>
          <a:xfrm>
            <a:off x="1299530" y="515764"/>
            <a:ext cx="8970117" cy="1841172"/>
            <a:chOff x="1266620" y="1588811"/>
            <a:chExt cx="10156754" cy="1841172"/>
          </a:xfrm>
        </p:grpSpPr>
        <p:pic>
          <p:nvPicPr>
            <p:cNvPr id="5" name="Picture 2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48FA6C1A-F6E9-40B8-A4EE-9AA9030EF3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042"/>
            <a:stretch/>
          </p:blipFill>
          <p:spPr bwMode="auto">
            <a:xfrm>
              <a:off x="1266620" y="1588812"/>
              <a:ext cx="2496998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2099F103-BF34-44C7-8A78-C1130B119F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r="43583"/>
            <a:stretch/>
          </p:blipFill>
          <p:spPr bwMode="auto">
            <a:xfrm>
              <a:off x="3763618" y="1588811"/>
              <a:ext cx="7659756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A43D48AF-4471-43E2-B940-7F15FA7CCEB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t="81616" r="43583" b="3254"/>
            <a:stretch/>
          </p:blipFill>
          <p:spPr bwMode="auto">
            <a:xfrm>
              <a:off x="1266620" y="3122336"/>
              <a:ext cx="10156754" cy="307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77609E6C-6A99-4096-BF3D-D06CF0E457D8}"/>
              </a:ext>
            </a:extLst>
          </p:cNvPr>
          <p:cNvSpPr txBox="1"/>
          <p:nvPr/>
        </p:nvSpPr>
        <p:spPr>
          <a:xfrm>
            <a:off x="2191358" y="812075"/>
            <a:ext cx="476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9A44AD6C-1BAE-4C1E-AD67-63158C7AA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333" y="1360473"/>
            <a:ext cx="688816" cy="688816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A780EE1D-02F6-4E2E-B116-289ED0E81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741" y="1360473"/>
            <a:ext cx="688816" cy="688816"/>
          </a:xfrm>
          <a:prstGeom prst="rect">
            <a:avLst/>
          </a:prstGeom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D62B9838-A535-4E70-BC67-C413FF3D2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685" y="969485"/>
            <a:ext cx="688816" cy="688816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12F8996C-72B4-4838-8A07-8BA65665E5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170" y="948251"/>
            <a:ext cx="688816" cy="688816"/>
          </a:xfrm>
          <a:prstGeom prst="rect">
            <a:avLst/>
          </a:prstGeom>
        </p:spPr>
      </p:pic>
      <p:cxnSp>
        <p:nvCxnSpPr>
          <p:cNvPr id="15" name="ตัวเชื่อมต่อตรง 14">
            <a:extLst>
              <a:ext uri="{FF2B5EF4-FFF2-40B4-BE49-F238E27FC236}">
                <a16:creationId xmlns:a16="http://schemas.microsoft.com/office/drawing/2014/main" id="{2214189D-3307-4435-ACAE-8C626BC326EC}"/>
              </a:ext>
            </a:extLst>
          </p:cNvPr>
          <p:cNvCxnSpPr>
            <a:cxnSpLocks/>
          </p:cNvCxnSpPr>
          <p:nvPr/>
        </p:nvCxnSpPr>
        <p:spPr>
          <a:xfrm>
            <a:off x="2893487" y="1951369"/>
            <a:ext cx="3014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id="{EFD20B50-7134-42AC-BFAF-A5724F1CB763}"/>
              </a:ext>
            </a:extLst>
          </p:cNvPr>
          <p:cNvCxnSpPr>
            <a:cxnSpLocks/>
          </p:cNvCxnSpPr>
          <p:nvPr/>
        </p:nvCxnSpPr>
        <p:spPr>
          <a:xfrm>
            <a:off x="3265276" y="1951369"/>
            <a:ext cx="2713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>
            <a:extLst>
              <a:ext uri="{FF2B5EF4-FFF2-40B4-BE49-F238E27FC236}">
                <a16:creationId xmlns:a16="http://schemas.microsoft.com/office/drawing/2014/main" id="{9AE0C9A5-1D7C-4DA1-B7F1-120BAB17503D}"/>
              </a:ext>
            </a:extLst>
          </p:cNvPr>
          <p:cNvCxnSpPr/>
          <p:nvPr/>
        </p:nvCxnSpPr>
        <p:spPr>
          <a:xfrm>
            <a:off x="4360546" y="926794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รูปภาพ 27">
            <a:extLst>
              <a:ext uri="{FF2B5EF4-FFF2-40B4-BE49-F238E27FC236}">
                <a16:creationId xmlns:a16="http://schemas.microsoft.com/office/drawing/2014/main" id="{5C2CEA30-493E-4600-8633-28AAB05334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24" y="848450"/>
            <a:ext cx="688816" cy="688816"/>
          </a:xfrm>
          <a:prstGeom prst="rect">
            <a:avLst/>
          </a:prstGeom>
        </p:spPr>
      </p:pic>
      <p:pic>
        <p:nvPicPr>
          <p:cNvPr id="29" name="รูปภาพ 28">
            <a:extLst>
              <a:ext uri="{FF2B5EF4-FFF2-40B4-BE49-F238E27FC236}">
                <a16:creationId xmlns:a16="http://schemas.microsoft.com/office/drawing/2014/main" id="{21980B5C-ADDF-42A7-8363-C49CCF3B3F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01" y="858809"/>
            <a:ext cx="688816" cy="688816"/>
          </a:xfrm>
          <a:prstGeom prst="rect">
            <a:avLst/>
          </a:prstGeom>
        </p:spPr>
      </p:pic>
      <p:cxnSp>
        <p:nvCxnSpPr>
          <p:cNvPr id="32" name="ตัวเชื่อมต่อตรง 31">
            <a:extLst>
              <a:ext uri="{FF2B5EF4-FFF2-40B4-BE49-F238E27FC236}">
                <a16:creationId xmlns:a16="http://schemas.microsoft.com/office/drawing/2014/main" id="{A88063E0-358F-4142-8051-0CE8B8F9DF05}"/>
              </a:ext>
            </a:extLst>
          </p:cNvPr>
          <p:cNvCxnSpPr/>
          <p:nvPr/>
        </p:nvCxnSpPr>
        <p:spPr>
          <a:xfrm>
            <a:off x="5821717" y="926794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4" name="รูปภาพ 33">
            <a:extLst>
              <a:ext uri="{FF2B5EF4-FFF2-40B4-BE49-F238E27FC236}">
                <a16:creationId xmlns:a16="http://schemas.microsoft.com/office/drawing/2014/main" id="{C00CBBC5-9833-423E-A004-4CBEA191B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930" y="1051274"/>
            <a:ext cx="688816" cy="688816"/>
          </a:xfrm>
          <a:prstGeom prst="rect">
            <a:avLst/>
          </a:prstGeom>
        </p:spPr>
      </p:pic>
      <p:pic>
        <p:nvPicPr>
          <p:cNvPr id="35" name="รูปภาพ 34">
            <a:extLst>
              <a:ext uri="{FF2B5EF4-FFF2-40B4-BE49-F238E27FC236}">
                <a16:creationId xmlns:a16="http://schemas.microsoft.com/office/drawing/2014/main" id="{C0B2E971-DFF4-444A-A0AA-38166C436E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791" y="1056989"/>
            <a:ext cx="688816" cy="688816"/>
          </a:xfrm>
          <a:prstGeom prst="rect">
            <a:avLst/>
          </a:prstGeom>
        </p:spPr>
      </p:pic>
      <p:pic>
        <p:nvPicPr>
          <p:cNvPr id="36" name="รูปภาพ 35">
            <a:extLst>
              <a:ext uri="{FF2B5EF4-FFF2-40B4-BE49-F238E27FC236}">
                <a16:creationId xmlns:a16="http://schemas.microsoft.com/office/drawing/2014/main" id="{A4733F80-40C0-4581-9C89-D5A0D9A409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970" y="1148082"/>
            <a:ext cx="688816" cy="688816"/>
          </a:xfrm>
          <a:prstGeom prst="rect">
            <a:avLst/>
          </a:prstGeom>
        </p:spPr>
      </p:pic>
      <p:pic>
        <p:nvPicPr>
          <p:cNvPr id="37" name="รูปภาพ 36">
            <a:extLst>
              <a:ext uri="{FF2B5EF4-FFF2-40B4-BE49-F238E27FC236}">
                <a16:creationId xmlns:a16="http://schemas.microsoft.com/office/drawing/2014/main" id="{F599838A-221C-4921-9784-DBFC39BF4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278" y="1151752"/>
            <a:ext cx="688816" cy="688816"/>
          </a:xfrm>
          <a:prstGeom prst="rect">
            <a:avLst/>
          </a:prstGeom>
        </p:spPr>
      </p:pic>
      <p:cxnSp>
        <p:nvCxnSpPr>
          <p:cNvPr id="38" name="ตัวเชื่อมต่อตรง 37">
            <a:extLst>
              <a:ext uri="{FF2B5EF4-FFF2-40B4-BE49-F238E27FC236}">
                <a16:creationId xmlns:a16="http://schemas.microsoft.com/office/drawing/2014/main" id="{5559409D-4BF6-469B-A778-1526F80CA432}"/>
              </a:ext>
            </a:extLst>
          </p:cNvPr>
          <p:cNvCxnSpPr/>
          <p:nvPr/>
        </p:nvCxnSpPr>
        <p:spPr>
          <a:xfrm>
            <a:off x="7203895" y="933514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รูปภาพ 38">
            <a:extLst>
              <a:ext uri="{FF2B5EF4-FFF2-40B4-BE49-F238E27FC236}">
                <a16:creationId xmlns:a16="http://schemas.microsoft.com/office/drawing/2014/main" id="{7E3FA530-D1BC-4803-89B0-3550CFB89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959" y="1228139"/>
            <a:ext cx="688816" cy="688816"/>
          </a:xfrm>
          <a:prstGeom prst="rect">
            <a:avLst/>
          </a:prstGeom>
        </p:spPr>
      </p:pic>
      <p:pic>
        <p:nvPicPr>
          <p:cNvPr id="40" name="รูปภาพ 39">
            <a:extLst>
              <a:ext uri="{FF2B5EF4-FFF2-40B4-BE49-F238E27FC236}">
                <a16:creationId xmlns:a16="http://schemas.microsoft.com/office/drawing/2014/main" id="{A5DD7B7B-535B-4EB0-93E1-1CE7C4720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805" y="1243196"/>
            <a:ext cx="688816" cy="688816"/>
          </a:xfrm>
          <a:prstGeom prst="rect">
            <a:avLst/>
          </a:prstGeom>
        </p:spPr>
      </p:pic>
      <p:cxnSp>
        <p:nvCxnSpPr>
          <p:cNvPr id="43" name="ตัวเชื่อมต่อตรง 42">
            <a:extLst>
              <a:ext uri="{FF2B5EF4-FFF2-40B4-BE49-F238E27FC236}">
                <a16:creationId xmlns:a16="http://schemas.microsoft.com/office/drawing/2014/main" id="{8CDF3AB2-910D-4852-8089-885F06CFD627}"/>
              </a:ext>
            </a:extLst>
          </p:cNvPr>
          <p:cNvCxnSpPr/>
          <p:nvPr/>
        </p:nvCxnSpPr>
        <p:spPr>
          <a:xfrm>
            <a:off x="8583777" y="926174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>
            <a:extLst>
              <a:ext uri="{FF2B5EF4-FFF2-40B4-BE49-F238E27FC236}">
                <a16:creationId xmlns:a16="http://schemas.microsoft.com/office/drawing/2014/main" id="{C7A037BF-D9B0-4326-B69F-FF08693A6D1B}"/>
              </a:ext>
            </a:extLst>
          </p:cNvPr>
          <p:cNvCxnSpPr/>
          <p:nvPr/>
        </p:nvCxnSpPr>
        <p:spPr>
          <a:xfrm>
            <a:off x="8661931" y="926174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1" name="กลุ่ม 50">
            <a:extLst>
              <a:ext uri="{FF2B5EF4-FFF2-40B4-BE49-F238E27FC236}">
                <a16:creationId xmlns:a16="http://schemas.microsoft.com/office/drawing/2014/main" id="{307677F9-6F18-4662-A7F2-EFDE94FA9015}"/>
              </a:ext>
            </a:extLst>
          </p:cNvPr>
          <p:cNvGrpSpPr/>
          <p:nvPr/>
        </p:nvGrpSpPr>
        <p:grpSpPr>
          <a:xfrm>
            <a:off x="1285871" y="2747924"/>
            <a:ext cx="8970117" cy="1841172"/>
            <a:chOff x="1266620" y="1588811"/>
            <a:chExt cx="10156754" cy="1841172"/>
          </a:xfrm>
        </p:grpSpPr>
        <p:pic>
          <p:nvPicPr>
            <p:cNvPr id="52" name="Picture 2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61072042-7F21-4ACF-9074-250CB401588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042"/>
            <a:stretch/>
          </p:blipFill>
          <p:spPr bwMode="auto">
            <a:xfrm>
              <a:off x="1266620" y="1588812"/>
              <a:ext cx="2496998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7F5CECD4-2BB2-4AFB-AE7F-B24FCDF64D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r="43583"/>
            <a:stretch/>
          </p:blipFill>
          <p:spPr bwMode="auto">
            <a:xfrm>
              <a:off x="3763618" y="1588811"/>
              <a:ext cx="7659756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5039147A-55E7-4CE6-88E4-6372A76B5C3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t="81616" r="43583" b="3254"/>
            <a:stretch/>
          </p:blipFill>
          <p:spPr bwMode="auto">
            <a:xfrm>
              <a:off x="1266620" y="3122336"/>
              <a:ext cx="10156754" cy="307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5" name="รูปภาพ 54">
            <a:extLst>
              <a:ext uri="{FF2B5EF4-FFF2-40B4-BE49-F238E27FC236}">
                <a16:creationId xmlns:a16="http://schemas.microsoft.com/office/drawing/2014/main" id="{5C0ECFDE-30C3-47F7-8B45-233C40345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079" y="3381456"/>
            <a:ext cx="688816" cy="688816"/>
          </a:xfrm>
          <a:prstGeom prst="rect">
            <a:avLst/>
          </a:prstGeom>
        </p:spPr>
      </p:pic>
      <p:sp>
        <p:nvSpPr>
          <p:cNvPr id="59" name="กล่องข้อความ 58">
            <a:extLst>
              <a:ext uri="{FF2B5EF4-FFF2-40B4-BE49-F238E27FC236}">
                <a16:creationId xmlns:a16="http://schemas.microsoft.com/office/drawing/2014/main" id="{28F7F52D-D88B-4686-A060-0207570343CC}"/>
              </a:ext>
            </a:extLst>
          </p:cNvPr>
          <p:cNvSpPr txBox="1"/>
          <p:nvPr/>
        </p:nvSpPr>
        <p:spPr>
          <a:xfrm>
            <a:off x="2150181" y="3036803"/>
            <a:ext cx="476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62" name="ตัวเชื่อมต่อตรง 61">
            <a:extLst>
              <a:ext uri="{FF2B5EF4-FFF2-40B4-BE49-F238E27FC236}">
                <a16:creationId xmlns:a16="http://schemas.microsoft.com/office/drawing/2014/main" id="{EF7BEBC6-D459-4B38-8B4E-D91862987206}"/>
              </a:ext>
            </a:extLst>
          </p:cNvPr>
          <p:cNvCxnSpPr/>
          <p:nvPr/>
        </p:nvCxnSpPr>
        <p:spPr>
          <a:xfrm>
            <a:off x="4595909" y="3151760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ตัวเชื่อมต่อตรง 78">
            <a:extLst>
              <a:ext uri="{FF2B5EF4-FFF2-40B4-BE49-F238E27FC236}">
                <a16:creationId xmlns:a16="http://schemas.microsoft.com/office/drawing/2014/main" id="{4640231F-434C-4608-854E-B0E053794404}"/>
              </a:ext>
            </a:extLst>
          </p:cNvPr>
          <p:cNvCxnSpPr/>
          <p:nvPr/>
        </p:nvCxnSpPr>
        <p:spPr>
          <a:xfrm>
            <a:off x="8305081" y="3151760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ตัวเชื่อมต่อตรง 86">
            <a:extLst>
              <a:ext uri="{FF2B5EF4-FFF2-40B4-BE49-F238E27FC236}">
                <a16:creationId xmlns:a16="http://schemas.microsoft.com/office/drawing/2014/main" id="{D125A59B-1260-4EB1-BD39-DE460C6C06A4}"/>
              </a:ext>
            </a:extLst>
          </p:cNvPr>
          <p:cNvCxnSpPr/>
          <p:nvPr/>
        </p:nvCxnSpPr>
        <p:spPr>
          <a:xfrm>
            <a:off x="10137510" y="3154337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A7A0D8D8-58C9-4EFC-82BE-394AA4333A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02" y="1063582"/>
            <a:ext cx="241143" cy="553779"/>
          </a:xfrm>
          <a:prstGeom prst="rect">
            <a:avLst/>
          </a:prstGeom>
        </p:spPr>
      </p:pic>
      <p:pic>
        <p:nvPicPr>
          <p:cNvPr id="77" name="รูปภาพ 76">
            <a:extLst>
              <a:ext uri="{FF2B5EF4-FFF2-40B4-BE49-F238E27FC236}">
                <a16:creationId xmlns:a16="http://schemas.microsoft.com/office/drawing/2014/main" id="{BCB3D1AA-38E3-44C7-95CE-1923065E49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898" y="1506227"/>
            <a:ext cx="241143" cy="553779"/>
          </a:xfrm>
          <a:prstGeom prst="rect">
            <a:avLst/>
          </a:prstGeom>
        </p:spPr>
      </p:pic>
      <p:cxnSp>
        <p:nvCxnSpPr>
          <p:cNvPr id="78" name="ตัวเชื่อมต่อตรง 77">
            <a:extLst>
              <a:ext uri="{FF2B5EF4-FFF2-40B4-BE49-F238E27FC236}">
                <a16:creationId xmlns:a16="http://schemas.microsoft.com/office/drawing/2014/main" id="{A0DE7A26-A64A-4A42-8823-B1E2A5447D84}"/>
              </a:ext>
            </a:extLst>
          </p:cNvPr>
          <p:cNvCxnSpPr>
            <a:cxnSpLocks/>
          </p:cNvCxnSpPr>
          <p:nvPr/>
        </p:nvCxnSpPr>
        <p:spPr>
          <a:xfrm>
            <a:off x="7916744" y="1951369"/>
            <a:ext cx="3014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รูปภาพ 21">
            <a:extLst>
              <a:ext uri="{FF2B5EF4-FFF2-40B4-BE49-F238E27FC236}">
                <a16:creationId xmlns:a16="http://schemas.microsoft.com/office/drawing/2014/main" id="{BA12B220-F783-4F43-B415-BF6B6C9BB4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507" y="3475356"/>
            <a:ext cx="335759" cy="647117"/>
          </a:xfrm>
          <a:prstGeom prst="rect">
            <a:avLst/>
          </a:prstGeom>
        </p:spPr>
      </p:pic>
      <p:pic>
        <p:nvPicPr>
          <p:cNvPr id="24" name="รูปภาพ 23">
            <a:extLst>
              <a:ext uri="{FF2B5EF4-FFF2-40B4-BE49-F238E27FC236}">
                <a16:creationId xmlns:a16="http://schemas.microsoft.com/office/drawing/2014/main" id="{A8B81612-8CC7-46E3-B8C8-8F43844579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4332" y="3375105"/>
            <a:ext cx="162458" cy="367227"/>
          </a:xfrm>
          <a:prstGeom prst="rect">
            <a:avLst/>
          </a:prstGeom>
        </p:spPr>
      </p:pic>
      <p:pic>
        <p:nvPicPr>
          <p:cNvPr id="88" name="รูปภาพ 87">
            <a:extLst>
              <a:ext uri="{FF2B5EF4-FFF2-40B4-BE49-F238E27FC236}">
                <a16:creationId xmlns:a16="http://schemas.microsoft.com/office/drawing/2014/main" id="{70BD14EF-F7BC-4184-80FE-84A5B5F12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58" y="3454506"/>
            <a:ext cx="688816" cy="688816"/>
          </a:xfrm>
          <a:prstGeom prst="rect">
            <a:avLst/>
          </a:prstGeom>
        </p:spPr>
      </p:pic>
      <p:pic>
        <p:nvPicPr>
          <p:cNvPr id="89" name="รูปภาพ 88">
            <a:extLst>
              <a:ext uri="{FF2B5EF4-FFF2-40B4-BE49-F238E27FC236}">
                <a16:creationId xmlns:a16="http://schemas.microsoft.com/office/drawing/2014/main" id="{36C4F29F-A384-4146-88F1-8B3CED34E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714" y="3635182"/>
            <a:ext cx="688816" cy="688816"/>
          </a:xfrm>
          <a:prstGeom prst="rect">
            <a:avLst/>
          </a:prstGeom>
        </p:spPr>
      </p:pic>
      <p:cxnSp>
        <p:nvCxnSpPr>
          <p:cNvPr id="90" name="ตัวเชื่อมต่อตรง 89">
            <a:extLst>
              <a:ext uri="{FF2B5EF4-FFF2-40B4-BE49-F238E27FC236}">
                <a16:creationId xmlns:a16="http://schemas.microsoft.com/office/drawing/2014/main" id="{E986DA7A-5645-4AED-AB31-7536108ECC6E}"/>
              </a:ext>
            </a:extLst>
          </p:cNvPr>
          <p:cNvCxnSpPr>
            <a:cxnSpLocks/>
          </p:cNvCxnSpPr>
          <p:nvPr/>
        </p:nvCxnSpPr>
        <p:spPr>
          <a:xfrm>
            <a:off x="3808266" y="4210929"/>
            <a:ext cx="3014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1" name="รูปภาพ 90">
            <a:extLst>
              <a:ext uri="{FF2B5EF4-FFF2-40B4-BE49-F238E27FC236}">
                <a16:creationId xmlns:a16="http://schemas.microsoft.com/office/drawing/2014/main" id="{D990EAE8-43F3-4FDF-8E89-72F078F2EB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436" y="3376380"/>
            <a:ext cx="688816" cy="688816"/>
          </a:xfrm>
          <a:prstGeom prst="rect">
            <a:avLst/>
          </a:prstGeom>
        </p:spPr>
      </p:pic>
      <p:pic>
        <p:nvPicPr>
          <p:cNvPr id="92" name="รูปภาพ 91">
            <a:extLst>
              <a:ext uri="{FF2B5EF4-FFF2-40B4-BE49-F238E27FC236}">
                <a16:creationId xmlns:a16="http://schemas.microsoft.com/office/drawing/2014/main" id="{ADBFAABA-51A8-4E00-B514-4D74E403D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16" y="3375105"/>
            <a:ext cx="688816" cy="688816"/>
          </a:xfrm>
          <a:prstGeom prst="rect">
            <a:avLst/>
          </a:prstGeom>
        </p:spPr>
      </p:pic>
      <p:pic>
        <p:nvPicPr>
          <p:cNvPr id="94" name="รูปภาพ 93">
            <a:extLst>
              <a:ext uri="{FF2B5EF4-FFF2-40B4-BE49-F238E27FC236}">
                <a16:creationId xmlns:a16="http://schemas.microsoft.com/office/drawing/2014/main" id="{C92A39DB-9C14-45F8-BB54-63429C37AE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94" y="3418921"/>
            <a:ext cx="182823" cy="651351"/>
          </a:xfrm>
          <a:prstGeom prst="rect">
            <a:avLst/>
          </a:prstGeom>
        </p:spPr>
      </p:pic>
      <p:cxnSp>
        <p:nvCxnSpPr>
          <p:cNvPr id="95" name="ตัวเชื่อมต่อตรง 94">
            <a:extLst>
              <a:ext uri="{FF2B5EF4-FFF2-40B4-BE49-F238E27FC236}">
                <a16:creationId xmlns:a16="http://schemas.microsoft.com/office/drawing/2014/main" id="{443FF242-C428-4930-8995-1460124F5236}"/>
              </a:ext>
            </a:extLst>
          </p:cNvPr>
          <p:cNvCxnSpPr/>
          <p:nvPr/>
        </p:nvCxnSpPr>
        <p:spPr>
          <a:xfrm>
            <a:off x="5804225" y="3151760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6" name="รูปภาพ 95">
            <a:extLst>
              <a:ext uri="{FF2B5EF4-FFF2-40B4-BE49-F238E27FC236}">
                <a16:creationId xmlns:a16="http://schemas.microsoft.com/office/drawing/2014/main" id="{E8FDD00E-2B4A-4335-9626-5CB3734785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815" y="3475356"/>
            <a:ext cx="688816" cy="688816"/>
          </a:xfrm>
          <a:prstGeom prst="rect">
            <a:avLst/>
          </a:prstGeom>
        </p:spPr>
      </p:pic>
      <p:pic>
        <p:nvPicPr>
          <p:cNvPr id="97" name="รูปภาพ 96">
            <a:extLst>
              <a:ext uri="{FF2B5EF4-FFF2-40B4-BE49-F238E27FC236}">
                <a16:creationId xmlns:a16="http://schemas.microsoft.com/office/drawing/2014/main" id="{9EC11802-4912-4AF8-A5E2-917DB13F9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58" y="3478989"/>
            <a:ext cx="688816" cy="688816"/>
          </a:xfrm>
          <a:prstGeom prst="rect">
            <a:avLst/>
          </a:prstGeom>
        </p:spPr>
      </p:pic>
      <p:pic>
        <p:nvPicPr>
          <p:cNvPr id="98" name="รูปภาพ 97">
            <a:extLst>
              <a:ext uri="{FF2B5EF4-FFF2-40B4-BE49-F238E27FC236}">
                <a16:creationId xmlns:a16="http://schemas.microsoft.com/office/drawing/2014/main" id="{740FF10A-14A6-494B-B30A-39E22FD3F2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977" y="3559578"/>
            <a:ext cx="182823" cy="651351"/>
          </a:xfrm>
          <a:prstGeom prst="rect">
            <a:avLst/>
          </a:prstGeom>
        </p:spPr>
      </p:pic>
      <p:cxnSp>
        <p:nvCxnSpPr>
          <p:cNvPr id="99" name="ตัวเชื่อมต่อตรง 98">
            <a:extLst>
              <a:ext uri="{FF2B5EF4-FFF2-40B4-BE49-F238E27FC236}">
                <a16:creationId xmlns:a16="http://schemas.microsoft.com/office/drawing/2014/main" id="{5D51FA7F-A9F2-4AA3-B7E8-8360817D812A}"/>
              </a:ext>
            </a:extLst>
          </p:cNvPr>
          <p:cNvCxnSpPr/>
          <p:nvPr/>
        </p:nvCxnSpPr>
        <p:spPr>
          <a:xfrm>
            <a:off x="7012479" y="3152620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0" name="รูปภาพ 99">
            <a:extLst>
              <a:ext uri="{FF2B5EF4-FFF2-40B4-BE49-F238E27FC236}">
                <a16:creationId xmlns:a16="http://schemas.microsoft.com/office/drawing/2014/main" id="{AF827FE0-374F-423B-A0D6-921B38333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368" y="3379061"/>
            <a:ext cx="688816" cy="688816"/>
          </a:xfrm>
          <a:prstGeom prst="rect">
            <a:avLst/>
          </a:prstGeom>
        </p:spPr>
      </p:pic>
      <p:pic>
        <p:nvPicPr>
          <p:cNvPr id="101" name="รูปภาพ 100">
            <a:extLst>
              <a:ext uri="{FF2B5EF4-FFF2-40B4-BE49-F238E27FC236}">
                <a16:creationId xmlns:a16="http://schemas.microsoft.com/office/drawing/2014/main" id="{89281864-0DAB-4504-B7E2-77BC977CBD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339" y="3188477"/>
            <a:ext cx="688816" cy="688816"/>
          </a:xfrm>
          <a:prstGeom prst="rect">
            <a:avLst/>
          </a:prstGeom>
        </p:spPr>
      </p:pic>
      <p:pic>
        <p:nvPicPr>
          <p:cNvPr id="102" name="รูปภาพ 101">
            <a:extLst>
              <a:ext uri="{FF2B5EF4-FFF2-40B4-BE49-F238E27FC236}">
                <a16:creationId xmlns:a16="http://schemas.microsoft.com/office/drawing/2014/main" id="{09C8DE83-6034-4A51-B85A-6B4C81572F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52" y="3207209"/>
            <a:ext cx="182823" cy="651351"/>
          </a:xfrm>
          <a:prstGeom prst="rect">
            <a:avLst/>
          </a:prstGeom>
        </p:spPr>
      </p:pic>
      <p:pic>
        <p:nvPicPr>
          <p:cNvPr id="103" name="รูปภาพ 102">
            <a:extLst>
              <a:ext uri="{FF2B5EF4-FFF2-40B4-BE49-F238E27FC236}">
                <a16:creationId xmlns:a16="http://schemas.microsoft.com/office/drawing/2014/main" id="{F94270F8-1077-4293-94E2-2242455EA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499" y="3387829"/>
            <a:ext cx="688816" cy="688816"/>
          </a:xfrm>
          <a:prstGeom prst="rect">
            <a:avLst/>
          </a:prstGeom>
        </p:spPr>
      </p:pic>
      <p:pic>
        <p:nvPicPr>
          <p:cNvPr id="104" name="รูปภาพ 103">
            <a:extLst>
              <a:ext uri="{FF2B5EF4-FFF2-40B4-BE49-F238E27FC236}">
                <a16:creationId xmlns:a16="http://schemas.microsoft.com/office/drawing/2014/main" id="{8EF07C55-A0D9-48B5-9625-6B25C04E4B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27" y="3481729"/>
            <a:ext cx="335759" cy="647117"/>
          </a:xfrm>
          <a:prstGeom prst="rect">
            <a:avLst/>
          </a:prstGeom>
        </p:spPr>
      </p:pic>
      <p:pic>
        <p:nvPicPr>
          <p:cNvPr id="105" name="รูปภาพ 104">
            <a:extLst>
              <a:ext uri="{FF2B5EF4-FFF2-40B4-BE49-F238E27FC236}">
                <a16:creationId xmlns:a16="http://schemas.microsoft.com/office/drawing/2014/main" id="{9D738A35-51DB-4495-B2FA-E6DBE22113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26752" y="3381478"/>
            <a:ext cx="162458" cy="367227"/>
          </a:xfrm>
          <a:prstGeom prst="rect">
            <a:avLst/>
          </a:prstGeom>
        </p:spPr>
      </p:pic>
      <p:pic>
        <p:nvPicPr>
          <p:cNvPr id="106" name="รูปภาพ 105">
            <a:extLst>
              <a:ext uri="{FF2B5EF4-FFF2-40B4-BE49-F238E27FC236}">
                <a16:creationId xmlns:a16="http://schemas.microsoft.com/office/drawing/2014/main" id="{65031FCA-C289-4EF0-8AC4-54C82B5F0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178" y="3460879"/>
            <a:ext cx="688816" cy="688816"/>
          </a:xfrm>
          <a:prstGeom prst="rect">
            <a:avLst/>
          </a:prstGeom>
        </p:spPr>
      </p:pic>
      <p:pic>
        <p:nvPicPr>
          <p:cNvPr id="107" name="รูปภาพ 106">
            <a:extLst>
              <a:ext uri="{FF2B5EF4-FFF2-40B4-BE49-F238E27FC236}">
                <a16:creationId xmlns:a16="http://schemas.microsoft.com/office/drawing/2014/main" id="{A92096F4-0990-4835-9797-9874DF157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134" y="3641555"/>
            <a:ext cx="688816" cy="688816"/>
          </a:xfrm>
          <a:prstGeom prst="rect">
            <a:avLst/>
          </a:prstGeom>
        </p:spPr>
      </p:pic>
      <p:cxnSp>
        <p:nvCxnSpPr>
          <p:cNvPr id="108" name="ตัวเชื่อมต่อตรง 107">
            <a:extLst>
              <a:ext uri="{FF2B5EF4-FFF2-40B4-BE49-F238E27FC236}">
                <a16:creationId xmlns:a16="http://schemas.microsoft.com/office/drawing/2014/main" id="{CC378D0B-DE31-4D4A-8EA4-3AF4D7E6EE23}"/>
              </a:ext>
            </a:extLst>
          </p:cNvPr>
          <p:cNvCxnSpPr>
            <a:cxnSpLocks/>
          </p:cNvCxnSpPr>
          <p:nvPr/>
        </p:nvCxnSpPr>
        <p:spPr>
          <a:xfrm>
            <a:off x="9360686" y="4217302"/>
            <a:ext cx="3014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9" name="กลุ่ม 108">
            <a:extLst>
              <a:ext uri="{FF2B5EF4-FFF2-40B4-BE49-F238E27FC236}">
                <a16:creationId xmlns:a16="http://schemas.microsoft.com/office/drawing/2014/main" id="{8A501F9F-896E-4920-B71B-A6DEED93ED12}"/>
              </a:ext>
            </a:extLst>
          </p:cNvPr>
          <p:cNvGrpSpPr/>
          <p:nvPr/>
        </p:nvGrpSpPr>
        <p:grpSpPr>
          <a:xfrm>
            <a:off x="1333170" y="4762634"/>
            <a:ext cx="8970117" cy="1841172"/>
            <a:chOff x="1266620" y="1588811"/>
            <a:chExt cx="10156754" cy="1841172"/>
          </a:xfrm>
        </p:grpSpPr>
        <p:pic>
          <p:nvPicPr>
            <p:cNvPr id="110" name="Picture 2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2571D20F-5DE7-4E04-B62A-A77ADE5014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042"/>
            <a:stretch/>
          </p:blipFill>
          <p:spPr bwMode="auto">
            <a:xfrm>
              <a:off x="1266620" y="1588812"/>
              <a:ext cx="2496998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20DBD7D3-51FC-49B3-8846-0641CB15CE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r="43583"/>
            <a:stretch/>
          </p:blipFill>
          <p:spPr bwMode="auto">
            <a:xfrm>
              <a:off x="3763618" y="1588811"/>
              <a:ext cx="7659756" cy="153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4" descr="http://d2r5da613aq50s.cloudfront.net/wp-content/uploads/212453.image1.jpg">
              <a:extLst>
                <a:ext uri="{FF2B5EF4-FFF2-40B4-BE49-F238E27FC236}">
                  <a16:creationId xmlns:a16="http://schemas.microsoft.com/office/drawing/2014/main" id="{28F72DE6-F24C-46E4-9686-2EEF9C38C4A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57" t="81616" r="43583" b="3254"/>
            <a:stretch/>
          </p:blipFill>
          <p:spPr bwMode="auto">
            <a:xfrm>
              <a:off x="1266620" y="3122336"/>
              <a:ext cx="10156754" cy="307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3" name="กล่องข้อความ 112">
            <a:extLst>
              <a:ext uri="{FF2B5EF4-FFF2-40B4-BE49-F238E27FC236}">
                <a16:creationId xmlns:a16="http://schemas.microsoft.com/office/drawing/2014/main" id="{A6D66BC1-2AFA-40EA-8410-B413BB719FE3}"/>
              </a:ext>
            </a:extLst>
          </p:cNvPr>
          <p:cNvSpPr txBox="1"/>
          <p:nvPr/>
        </p:nvSpPr>
        <p:spPr>
          <a:xfrm>
            <a:off x="2150181" y="5011985"/>
            <a:ext cx="476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114" name="รูปภาพ 113">
            <a:extLst>
              <a:ext uri="{FF2B5EF4-FFF2-40B4-BE49-F238E27FC236}">
                <a16:creationId xmlns:a16="http://schemas.microsoft.com/office/drawing/2014/main" id="{CF5A961F-F9B3-4EB0-8C68-AF32E9F610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777" y="5386361"/>
            <a:ext cx="688816" cy="688816"/>
          </a:xfrm>
          <a:prstGeom prst="rect">
            <a:avLst/>
          </a:prstGeom>
        </p:spPr>
      </p:pic>
      <p:pic>
        <p:nvPicPr>
          <p:cNvPr id="115" name="รูปภาพ 114">
            <a:extLst>
              <a:ext uri="{FF2B5EF4-FFF2-40B4-BE49-F238E27FC236}">
                <a16:creationId xmlns:a16="http://schemas.microsoft.com/office/drawing/2014/main" id="{7FBFFA8B-8378-4D8D-8082-9F768657E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657" y="5385086"/>
            <a:ext cx="688816" cy="688816"/>
          </a:xfrm>
          <a:prstGeom prst="rect">
            <a:avLst/>
          </a:prstGeom>
        </p:spPr>
      </p:pic>
      <p:pic>
        <p:nvPicPr>
          <p:cNvPr id="116" name="รูปภาพ 115">
            <a:extLst>
              <a:ext uri="{FF2B5EF4-FFF2-40B4-BE49-F238E27FC236}">
                <a16:creationId xmlns:a16="http://schemas.microsoft.com/office/drawing/2014/main" id="{FA0B1B7C-E84A-45D6-B241-6DC0A7907A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35" y="5428902"/>
            <a:ext cx="182823" cy="651351"/>
          </a:xfrm>
          <a:prstGeom prst="rect">
            <a:avLst/>
          </a:prstGeom>
        </p:spPr>
      </p:pic>
      <p:cxnSp>
        <p:nvCxnSpPr>
          <p:cNvPr id="117" name="ตัวเชื่อมต่อตรง 116">
            <a:extLst>
              <a:ext uri="{FF2B5EF4-FFF2-40B4-BE49-F238E27FC236}">
                <a16:creationId xmlns:a16="http://schemas.microsoft.com/office/drawing/2014/main" id="{425506D2-0A84-4414-885B-47DC1A8DD63C}"/>
              </a:ext>
            </a:extLst>
          </p:cNvPr>
          <p:cNvCxnSpPr/>
          <p:nvPr/>
        </p:nvCxnSpPr>
        <p:spPr>
          <a:xfrm>
            <a:off x="3898983" y="5153033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8" name="รูปภาพ 117">
            <a:extLst>
              <a:ext uri="{FF2B5EF4-FFF2-40B4-BE49-F238E27FC236}">
                <a16:creationId xmlns:a16="http://schemas.microsoft.com/office/drawing/2014/main" id="{FD000102-4473-43C5-87AD-E07184E5A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495" y="5470459"/>
            <a:ext cx="688816" cy="688816"/>
          </a:xfrm>
          <a:prstGeom prst="rect">
            <a:avLst/>
          </a:prstGeom>
        </p:spPr>
      </p:pic>
      <p:pic>
        <p:nvPicPr>
          <p:cNvPr id="119" name="รูปภาพ 118">
            <a:extLst>
              <a:ext uri="{FF2B5EF4-FFF2-40B4-BE49-F238E27FC236}">
                <a16:creationId xmlns:a16="http://schemas.microsoft.com/office/drawing/2014/main" id="{D0E0E85F-FB6D-443E-8FC0-56A0E3ECB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834" y="5470458"/>
            <a:ext cx="688816" cy="688816"/>
          </a:xfrm>
          <a:prstGeom prst="rect">
            <a:avLst/>
          </a:prstGeom>
        </p:spPr>
      </p:pic>
      <p:pic>
        <p:nvPicPr>
          <p:cNvPr id="120" name="รูปภาพ 119">
            <a:extLst>
              <a:ext uri="{FF2B5EF4-FFF2-40B4-BE49-F238E27FC236}">
                <a16:creationId xmlns:a16="http://schemas.microsoft.com/office/drawing/2014/main" id="{5F4AE7A3-9353-43E7-8B2D-A85317203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552" y="5382377"/>
            <a:ext cx="688816" cy="688816"/>
          </a:xfrm>
          <a:prstGeom prst="rect">
            <a:avLst/>
          </a:prstGeom>
        </p:spPr>
      </p:pic>
      <p:pic>
        <p:nvPicPr>
          <p:cNvPr id="121" name="รูปภาพ 120">
            <a:extLst>
              <a:ext uri="{FF2B5EF4-FFF2-40B4-BE49-F238E27FC236}">
                <a16:creationId xmlns:a16="http://schemas.microsoft.com/office/drawing/2014/main" id="{EF9249AC-C1E7-4A24-A939-31B5511052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701" y="5469602"/>
            <a:ext cx="688816" cy="688816"/>
          </a:xfrm>
          <a:prstGeom prst="rect">
            <a:avLst/>
          </a:prstGeom>
        </p:spPr>
      </p:pic>
      <p:cxnSp>
        <p:nvCxnSpPr>
          <p:cNvPr id="122" name="ตัวเชื่อมต่อตรง 121">
            <a:extLst>
              <a:ext uri="{FF2B5EF4-FFF2-40B4-BE49-F238E27FC236}">
                <a16:creationId xmlns:a16="http://schemas.microsoft.com/office/drawing/2014/main" id="{256FBBBA-1888-4F5C-9686-C1C6B1E55B6D}"/>
              </a:ext>
            </a:extLst>
          </p:cNvPr>
          <p:cNvCxnSpPr/>
          <p:nvPr/>
        </p:nvCxnSpPr>
        <p:spPr>
          <a:xfrm>
            <a:off x="5804225" y="5153033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รูปภาพ 25">
            <a:extLst>
              <a:ext uri="{FF2B5EF4-FFF2-40B4-BE49-F238E27FC236}">
                <a16:creationId xmlns:a16="http://schemas.microsoft.com/office/drawing/2014/main" id="{CE4D9CB1-822D-4F31-AF4E-4991BBF447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934" y="5744454"/>
            <a:ext cx="807848" cy="807848"/>
          </a:xfrm>
          <a:prstGeom prst="rect">
            <a:avLst/>
          </a:prstGeom>
        </p:spPr>
      </p:pic>
      <p:cxnSp>
        <p:nvCxnSpPr>
          <p:cNvPr id="123" name="ตัวเชื่อมต่อตรง 122">
            <a:extLst>
              <a:ext uri="{FF2B5EF4-FFF2-40B4-BE49-F238E27FC236}">
                <a16:creationId xmlns:a16="http://schemas.microsoft.com/office/drawing/2014/main" id="{EAB23AF4-DEC3-4C94-9DA4-B74A594752F0}"/>
              </a:ext>
            </a:extLst>
          </p:cNvPr>
          <p:cNvCxnSpPr>
            <a:cxnSpLocks/>
          </p:cNvCxnSpPr>
          <p:nvPr/>
        </p:nvCxnSpPr>
        <p:spPr>
          <a:xfrm>
            <a:off x="5964613" y="6158418"/>
            <a:ext cx="41825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ตัวเชื่อมต่อตรง 123">
            <a:extLst>
              <a:ext uri="{FF2B5EF4-FFF2-40B4-BE49-F238E27FC236}">
                <a16:creationId xmlns:a16="http://schemas.microsoft.com/office/drawing/2014/main" id="{D7D45477-2007-4686-8D1D-028C33CED309}"/>
              </a:ext>
            </a:extLst>
          </p:cNvPr>
          <p:cNvCxnSpPr/>
          <p:nvPr/>
        </p:nvCxnSpPr>
        <p:spPr>
          <a:xfrm>
            <a:off x="7023325" y="5153033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ตัวเชื่อมต่อตรง 124">
            <a:extLst>
              <a:ext uri="{FF2B5EF4-FFF2-40B4-BE49-F238E27FC236}">
                <a16:creationId xmlns:a16="http://schemas.microsoft.com/office/drawing/2014/main" id="{0D5F1283-D1F2-425F-AF42-491D594D0977}"/>
              </a:ext>
            </a:extLst>
          </p:cNvPr>
          <p:cNvCxnSpPr/>
          <p:nvPr/>
        </p:nvCxnSpPr>
        <p:spPr>
          <a:xfrm>
            <a:off x="7154097" y="5143636"/>
            <a:ext cx="0" cy="813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213ED19D-377C-4086-AEEA-21B72F4D127D}"/>
              </a:ext>
            </a:extLst>
          </p:cNvPr>
          <p:cNvSpPr txBox="1"/>
          <p:nvPr/>
        </p:nvSpPr>
        <p:spPr>
          <a:xfrm>
            <a:off x="2893486" y="2015516"/>
            <a:ext cx="593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G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A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G          F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F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E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D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C</a:t>
            </a:r>
          </a:p>
        </p:txBody>
      </p:sp>
      <p:sp>
        <p:nvSpPr>
          <p:cNvPr id="80" name="กล่องข้อความ 79">
            <a:extLst>
              <a:ext uri="{FF2B5EF4-FFF2-40B4-BE49-F238E27FC236}">
                <a16:creationId xmlns:a16="http://schemas.microsoft.com/office/drawing/2014/main" id="{B0670521-BAA4-40D4-A9E2-041EC8F73E3D}"/>
              </a:ext>
            </a:extLst>
          </p:cNvPr>
          <p:cNvSpPr txBox="1"/>
          <p:nvPr/>
        </p:nvSpPr>
        <p:spPr>
          <a:xfrm>
            <a:off x="2761182" y="4248520"/>
            <a:ext cx="7494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        D    C    D     E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D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 E   G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E        D    C    D </a:t>
            </a:r>
          </a:p>
        </p:txBody>
      </p:sp>
      <p:sp>
        <p:nvSpPr>
          <p:cNvPr id="81" name="กล่องข้อความ 80">
            <a:extLst>
              <a:ext uri="{FF2B5EF4-FFF2-40B4-BE49-F238E27FC236}">
                <a16:creationId xmlns:a16="http://schemas.microsoft.com/office/drawing/2014/main" id="{64B6CA1F-B2B4-4638-A8A2-2483F97F4A92}"/>
              </a:ext>
            </a:extLst>
          </p:cNvPr>
          <p:cNvSpPr txBox="1"/>
          <p:nvPr/>
        </p:nvSpPr>
        <p:spPr>
          <a:xfrm>
            <a:off x="2728666" y="6155106"/>
            <a:ext cx="373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 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D  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E    D         C</a:t>
            </a:r>
          </a:p>
        </p:txBody>
      </p:sp>
    </p:spTree>
    <p:extLst>
      <p:ext uri="{BB962C8B-B14F-4D97-AF65-F5344CB8AC3E}">
        <p14:creationId xmlns:p14="http://schemas.microsoft.com/office/powerpoint/2010/main" val="31938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0" grpId="0"/>
      <p:bldP spid="81" grpId="0"/>
    </p:bldLst>
  </p:timing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TM04033937[[fn=ไอพ่น]]</Template>
  <TotalTime>76</TotalTime>
  <Words>120</Words>
  <Application>Microsoft Office PowerPoint</Application>
  <PresentationFormat>แบบจอกว้าง</PresentationFormat>
  <Paragraphs>48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Angsana New</vt:lpstr>
      <vt:lpstr>Arial</vt:lpstr>
      <vt:lpstr>Century Gothic</vt:lpstr>
      <vt:lpstr>Cordia New</vt:lpstr>
      <vt:lpstr>ไอพ่น</vt:lpstr>
      <vt:lpstr>Note 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</dc:title>
  <dc:creator>PUNTHONGKUM</dc:creator>
  <cp:lastModifiedBy>PUNTHONGKUM</cp:lastModifiedBy>
  <cp:revision>10</cp:revision>
  <dcterms:created xsi:type="dcterms:W3CDTF">2017-07-23T06:19:25Z</dcterms:created>
  <dcterms:modified xsi:type="dcterms:W3CDTF">2017-07-23T08:04:19Z</dcterms:modified>
</cp:coreProperties>
</file>